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6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3DF24-53C6-35EA-FF63-3AC619B10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4AC87-5921-4CE6-0074-0218DBD2C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0982C-FCCF-4BD3-DFA6-853465BE8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195C1-1D79-8D8C-2B07-EB815DE3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F04D4-C155-B70C-3521-AC1254CCA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50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62B08-832C-1376-A163-8E7AD0ED2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461C10-410F-752A-9D39-4A579EFC3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6DD0A-E2BB-9B85-E2DC-D7D4A86F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47151-1508-240C-C338-8B1C5673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AD26F-ED94-A700-44F1-F6F9C18E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2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644C0-EC5A-1E83-BF8C-5511B2FF8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C2BB8-99EC-2CC7-E45B-9C6A9B2BA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F174E-7A8B-7E2E-AAA7-186870D3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4E1E8-BF9A-8FD0-1DC3-EC944E7C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3DB2F-0F4B-7A36-64CC-9C720359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8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54E07-F2FA-D702-1B43-2A2B4DB3A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FAC65-48DB-2AE0-3EC5-1DF9B4247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4A140-3E50-6722-9E88-33C9A08D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BCF8D-D524-013E-308B-2CC3B23F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CC581-A2C2-F551-61CA-BEC83919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5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2C2E-F393-4E01-BB73-B3C0C5A6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2105B-AC79-F92E-B3FF-AD87D1E5C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3AFF9-1028-A9DE-A362-8A0F4B32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78191-4EBE-99D2-BB82-74F072B3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A2C9C-063A-A10A-C2CE-8A93C1072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2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36D4D-56EB-D6BF-DEBC-17D6481C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68D97-03A2-2242-1C6B-E0AFCF9C6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C63BD-E5A0-C8C4-C4FC-EDEAD6E32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13447-460C-C7EB-222C-DDA52CD4C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3EE07-9228-F06C-89FD-B107DE35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10A2-9B35-522B-BF8B-E00887C4B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1061-50B4-A128-A9EE-4001E57B1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E5539-49E3-2E2A-F4A0-2AC515EB6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7F504-1D4D-86C6-B15C-DA35C9516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0AF5A-D59B-A683-1FE7-D3A92724A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6B178-D738-AD71-5DFA-AA21AB76B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43B593-571F-BF81-BD46-C8A614B2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DEE04E-553A-31D1-BD44-7CB0309F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CB3E6-049C-B8A6-6D31-F9422895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4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1521-887B-C8CC-6DE7-4923D349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DC6E6-FD0D-3159-4391-0765C422C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59827-8B68-3463-3D43-32D64567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AD7EF2-F66B-C84C-E6DE-9BC4DFDA1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9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E79D72-9CA9-DE71-7758-F17DD68E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838A2-4232-D931-E9FB-593DCB2DA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82DC5E-831C-1644-59CE-C8487F2A5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78CA1-A8A5-7F6B-8D1E-C4BA0A37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7A054-8BBC-C645-BE07-540373494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A6386-7674-EB92-59FD-B2BF0E2D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CE320-7225-9DAE-8A80-C08DB954E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B5400-AB09-47C2-2515-752D7DF6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9A52C-EAB9-D30D-9B0E-7CCB013E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3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C2FA2-2F2E-6BF6-BC56-5AB52391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5C3B9-955F-1DDA-6596-A3255BEAB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BC26C-23D8-0041-68EE-7947824D8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67DCB-CB1A-AB8C-E987-2149E9704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3A3FF-2A9A-4B06-21AC-7C3D55D78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F22FC-7FEC-0F82-90F8-36E281978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3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0ECE1D-5791-84EC-D323-F4F73407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7DA74-C8E6-5A20-190E-88EAE3146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DF11E-8D83-5CC0-49BE-24CFD9AB7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EE74C-4526-E046-90B0-EA850A347D32}" type="datetimeFigureOut">
              <a:rPr lang="en-US" smtClean="0"/>
              <a:t>5/9/22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102D3-FBA4-48CA-9B65-EC865BC27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2DE2C-5998-A3C6-FAD1-F955B4303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903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97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65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70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142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723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884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45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90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9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31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4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94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173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Hamdorff</dc:creator>
  <cp:lastModifiedBy>Sara Hamdorff</cp:lastModifiedBy>
  <cp:revision>1</cp:revision>
  <dcterms:created xsi:type="dcterms:W3CDTF">2022-05-09T16:44:32Z</dcterms:created>
  <dcterms:modified xsi:type="dcterms:W3CDTF">2022-05-09T16:48:01Z</dcterms:modified>
</cp:coreProperties>
</file>