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tags/tag17.xml" ContentType="application/vnd.openxmlformats-officedocument.presentationml.tags+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tags/tag19.xml" ContentType="application/vnd.openxmlformats-officedocument.presentationml.tags+xml"/>
  <Override PartName="/ppt/notesSlides/notesSlide21.xml" ContentType="application/vnd.openxmlformats-officedocument.presentationml.notesSlide+xml"/>
  <Override PartName="/ppt/tags/tag20.xml" ContentType="application/vnd.openxmlformats-officedocument.presentationml.tags+xml"/>
  <Override PartName="/ppt/notesSlides/notesSlide22.xml" ContentType="application/vnd.openxmlformats-officedocument.presentationml.notesSlide+xml"/>
  <Override PartName="/ppt/tags/tag21.xml" ContentType="application/vnd.openxmlformats-officedocument.presentationml.tags+xml"/>
  <Override PartName="/ppt/notesSlides/notesSlide23.xml" ContentType="application/vnd.openxmlformats-officedocument.presentationml.notesSlide+xml"/>
  <Override PartName="/ppt/tags/tag22.xml" ContentType="application/vnd.openxmlformats-officedocument.presentationml.tags+xml"/>
  <Override PartName="/ppt/notesSlides/notesSlide24.xml" ContentType="application/vnd.openxmlformats-officedocument.presentationml.notesSlide+xml"/>
  <Override PartName="/ppt/tags/tag23.xml" ContentType="application/vnd.openxmlformats-officedocument.presentationml.tags+xml"/>
  <Override PartName="/ppt/notesSlides/notesSlide25.xml" ContentType="application/vnd.openxmlformats-officedocument.presentationml.notesSlide+xml"/>
  <Override PartName="/ppt/tags/tag24.xml" ContentType="application/vnd.openxmlformats-officedocument.presentationml.tags+xml"/>
  <Override PartName="/ppt/notesSlides/notesSlide26.xml" ContentType="application/vnd.openxmlformats-officedocument.presentationml.notesSlide+xml"/>
  <Override PartName="/ppt/tags/tag25.xml" ContentType="application/vnd.openxmlformats-officedocument.presentationml.tags+xml"/>
  <Override PartName="/ppt/notesSlides/notesSlide27.xml" ContentType="application/vnd.openxmlformats-officedocument.presentationml.notesSlide+xml"/>
  <Override PartName="/ppt/tags/tag26.xml" ContentType="application/vnd.openxmlformats-officedocument.presentationml.tags+xml"/>
  <Override PartName="/ppt/notesSlides/notesSlide28.xml" ContentType="application/vnd.openxmlformats-officedocument.presentationml.notesSlide+xml"/>
  <Override PartName="/ppt/tags/tag27.xml" ContentType="application/vnd.openxmlformats-officedocument.presentationml.tags+xml"/>
  <Override PartName="/ppt/notesSlides/notesSlide29.xml" ContentType="application/vnd.openxmlformats-officedocument.presentationml.notesSlide+xml"/>
  <Override PartName="/ppt/tags/tag28.xml" ContentType="application/vnd.openxmlformats-officedocument.presentationml.tags+xml"/>
  <Override PartName="/ppt/notesSlides/notesSlide30.xml" ContentType="application/vnd.openxmlformats-officedocument.presentationml.notesSlide+xml"/>
  <Override PartName="/ppt/tags/tag29.xml" ContentType="application/vnd.openxmlformats-officedocument.presentationml.tags+xml"/>
  <Override PartName="/ppt/notesSlides/notesSlide31.xml" ContentType="application/vnd.openxmlformats-officedocument.presentationml.notesSlide+xml"/>
  <Override PartName="/ppt/tags/tag30.xml" ContentType="application/vnd.openxmlformats-officedocument.presentationml.tags+xml"/>
  <Override PartName="/ppt/notesSlides/notesSlide32.xml" ContentType="application/vnd.openxmlformats-officedocument.presentationml.notesSlide+xml"/>
  <Override PartName="/ppt/tags/tag31.xml" ContentType="application/vnd.openxmlformats-officedocument.presentationml.tags+xml"/>
  <Override PartName="/ppt/notesSlides/notesSlide33.xml" ContentType="application/vnd.openxmlformats-officedocument.presentationml.notesSlide+xml"/>
  <Override PartName="/ppt/tags/tag32.xml" ContentType="application/vnd.openxmlformats-officedocument.presentationml.tags+xml"/>
  <Override PartName="/ppt/notesSlides/notesSlide34.xml" ContentType="application/vnd.openxmlformats-officedocument.presentationml.notesSlide+xml"/>
  <Override PartName="/ppt/tags/tag33.xml" ContentType="application/vnd.openxmlformats-officedocument.presentationml.tags+xml"/>
  <Override PartName="/ppt/notesSlides/notesSlide35.xml" ContentType="application/vnd.openxmlformats-officedocument.presentationml.notesSlide+xml"/>
  <Override PartName="/ppt/tags/tag34.xml" ContentType="application/vnd.openxmlformats-officedocument.presentationml.tags+xml"/>
  <Override PartName="/ppt/notesSlides/notesSlide36.xml" ContentType="application/vnd.openxmlformats-officedocument.presentationml.notesSlide+xml"/>
  <Override PartName="/ppt/tags/tag35.xml" ContentType="application/vnd.openxmlformats-officedocument.presentationml.tags+xml"/>
  <Override PartName="/ppt/notesSlides/notesSlide37.xml" ContentType="application/vnd.openxmlformats-officedocument.presentationml.notesSlide+xml"/>
  <Override PartName="/ppt/tags/tag36.xml" ContentType="application/vnd.openxmlformats-officedocument.presentationml.tags+xml"/>
  <Override PartName="/ppt/notesSlides/notesSlide38.xml" ContentType="application/vnd.openxmlformats-officedocument.presentationml.notesSlide+xml"/>
  <Override PartName="/ppt/tags/tag37.xml" ContentType="application/vnd.openxmlformats-officedocument.presentationml.tags+xml"/>
  <Override PartName="/ppt/notesSlides/notesSlide39.xml" ContentType="application/vnd.openxmlformats-officedocument.presentationml.notesSlide+xml"/>
  <Override PartName="/ppt/tags/tag38.xml" ContentType="application/vnd.openxmlformats-officedocument.presentationml.tags+xml"/>
  <Override PartName="/ppt/notesSlides/notesSlide40.xml" ContentType="application/vnd.openxmlformats-officedocument.presentationml.notesSlide+xml"/>
  <Override PartName="/ppt/tags/tag39.xml" ContentType="application/vnd.openxmlformats-officedocument.presentationml.tags+xml"/>
  <Override PartName="/ppt/notesSlides/notesSlide41.xml" ContentType="application/vnd.openxmlformats-officedocument.presentationml.notesSlide+xml"/>
  <Override PartName="/ppt/tags/tag40.xml" ContentType="application/vnd.openxmlformats-officedocument.presentationml.tags+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7" r:id="rId1"/>
    <p:sldMasterId id="2147483722" r:id="rId2"/>
    <p:sldMasterId id="2147483707" r:id="rId3"/>
    <p:sldMasterId id="2147483737" r:id="rId4"/>
  </p:sldMasterIdLst>
  <p:notesMasterIdLst>
    <p:notesMasterId r:id="rId48"/>
  </p:notesMasterIdLst>
  <p:handoutMasterIdLst>
    <p:handoutMasterId r:id="rId49"/>
  </p:handoutMasterIdLst>
  <p:sldIdLst>
    <p:sldId id="364" r:id="rId5"/>
    <p:sldId id="365" r:id="rId6"/>
    <p:sldId id="366" r:id="rId7"/>
    <p:sldId id="367" r:id="rId8"/>
    <p:sldId id="368" r:id="rId9"/>
    <p:sldId id="369" r:id="rId10"/>
    <p:sldId id="370" r:id="rId11"/>
    <p:sldId id="371" r:id="rId12"/>
    <p:sldId id="372" r:id="rId13"/>
    <p:sldId id="373" r:id="rId14"/>
    <p:sldId id="374" r:id="rId15"/>
    <p:sldId id="375" r:id="rId16"/>
    <p:sldId id="376" r:id="rId17"/>
    <p:sldId id="377" r:id="rId18"/>
    <p:sldId id="378" r:id="rId19"/>
    <p:sldId id="379" r:id="rId20"/>
    <p:sldId id="380" r:id="rId21"/>
    <p:sldId id="381" r:id="rId22"/>
    <p:sldId id="382" r:id="rId23"/>
    <p:sldId id="383" r:id="rId24"/>
    <p:sldId id="384" r:id="rId25"/>
    <p:sldId id="385" r:id="rId26"/>
    <p:sldId id="386" r:id="rId27"/>
    <p:sldId id="387" r:id="rId28"/>
    <p:sldId id="388" r:id="rId29"/>
    <p:sldId id="389" r:id="rId30"/>
    <p:sldId id="390" r:id="rId31"/>
    <p:sldId id="391" r:id="rId32"/>
    <p:sldId id="392" r:id="rId33"/>
    <p:sldId id="393" r:id="rId34"/>
    <p:sldId id="394" r:id="rId35"/>
    <p:sldId id="395" r:id="rId36"/>
    <p:sldId id="396" r:id="rId37"/>
    <p:sldId id="397" r:id="rId38"/>
    <p:sldId id="398" r:id="rId39"/>
    <p:sldId id="399" r:id="rId40"/>
    <p:sldId id="400" r:id="rId41"/>
    <p:sldId id="401" r:id="rId42"/>
    <p:sldId id="402" r:id="rId43"/>
    <p:sldId id="403" r:id="rId44"/>
    <p:sldId id="404" r:id="rId45"/>
    <p:sldId id="405" r:id="rId46"/>
    <p:sldId id="406" r:id="rId4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7F623A4-0B23-2A4D-ABAC-680B599EB1DE}">
          <p14:sldIdLst>
            <p14:sldId id="364"/>
            <p14:sldId id="365"/>
            <p14:sldId id="366"/>
            <p14:sldId id="367"/>
            <p14:sldId id="368"/>
            <p14:sldId id="369"/>
            <p14:sldId id="370"/>
            <p14:sldId id="371"/>
            <p14:sldId id="372"/>
            <p14:sldId id="373"/>
            <p14:sldId id="374"/>
            <p14:sldId id="375"/>
            <p14:sldId id="376"/>
            <p14:sldId id="377"/>
            <p14:sldId id="378"/>
            <p14:sldId id="379"/>
            <p14:sldId id="380"/>
            <p14:sldId id="381"/>
            <p14:sldId id="382"/>
            <p14:sldId id="383"/>
            <p14:sldId id="384"/>
            <p14:sldId id="385"/>
            <p14:sldId id="386"/>
            <p14:sldId id="387"/>
            <p14:sldId id="388"/>
            <p14:sldId id="389"/>
            <p14:sldId id="390"/>
            <p14:sldId id="391"/>
            <p14:sldId id="392"/>
            <p14:sldId id="393"/>
            <p14:sldId id="394"/>
            <p14:sldId id="395"/>
            <p14:sldId id="396"/>
            <p14:sldId id="397"/>
            <p14:sldId id="398"/>
            <p14:sldId id="399"/>
            <p14:sldId id="400"/>
            <p14:sldId id="401"/>
            <p14:sldId id="402"/>
            <p14:sldId id="403"/>
            <p14:sldId id="404"/>
            <p14:sldId id="405"/>
            <p14:sldId id="406"/>
          </p14:sldIdLst>
        </p14:section>
        <p14:section name="Untitled Section" id="{CF9D4A4A-EA0B-EC46-AA49-09D3C158EB7A}">
          <p14:sldIdLst/>
        </p14:section>
      </p14:sectionLst>
    </p:ext>
    <p:ext uri="{EFAFB233-063F-42B5-8137-9DF3F51BA10A}">
      <p15:sldGuideLst xmlns:p15="http://schemas.microsoft.com/office/powerpoint/2012/main">
        <p15:guide id="1" orient="horz" pos="1596" userDrawn="1">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7ED"/>
    <a:srgbClr val="348022"/>
    <a:srgbClr val="E10C25"/>
    <a:srgbClr val="C00000"/>
    <a:srgbClr val="FF0000"/>
    <a:srgbClr val="ABA0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p:restoredLeft sz="15602" autoAdjust="0"/>
    <p:restoredTop sz="94698" autoAdjust="0"/>
  </p:normalViewPr>
  <p:slideViewPr>
    <p:cSldViewPr snapToGrid="0" snapToObjects="1">
      <p:cViewPr varScale="1">
        <p:scale>
          <a:sx n="107" d="100"/>
          <a:sy n="107" d="100"/>
        </p:scale>
        <p:origin x="138" y="534"/>
      </p:cViewPr>
      <p:guideLst>
        <p:guide orient="horz" pos="1596"/>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10" d="100"/>
          <a:sy n="110" d="100"/>
        </p:scale>
        <p:origin x="-5240"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C2C7E1B-0FB2-EF49-BD61-34156D2B3363}" type="datetimeFigureOut">
              <a:rPr lang="en-US" smtClean="0"/>
              <a:pPr/>
              <a:t>6/13/2017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1EEC095-0C61-8349-94A1-92AD29238D98}" type="slidenum">
              <a:rPr lang="en-US" smtClean="0"/>
              <a:pPr/>
              <a:t>‹#›</a:t>
            </a:fld>
            <a:endParaRPr lang="en-US"/>
          </a:p>
        </p:txBody>
      </p:sp>
    </p:spTree>
    <p:extLst>
      <p:ext uri="{BB962C8B-B14F-4D97-AF65-F5344CB8AC3E}">
        <p14:creationId xmlns:p14="http://schemas.microsoft.com/office/powerpoint/2010/main" val="2711023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DEAC70-5B47-CE46-9873-4A38F887EC72}" type="datetimeFigureOut">
              <a:rPr lang="en-US" smtClean="0"/>
              <a:pPr/>
              <a:t>6/13/2017</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F22888-E826-FB40-BAF4-ED638D1B1E99}" type="slidenum">
              <a:rPr lang="en-US" smtClean="0"/>
              <a:pPr/>
              <a:t>‹#›</a:t>
            </a:fld>
            <a:endParaRPr lang="en-US"/>
          </a:p>
        </p:txBody>
      </p:sp>
    </p:spTree>
    <p:extLst>
      <p:ext uri="{BB962C8B-B14F-4D97-AF65-F5344CB8AC3E}">
        <p14:creationId xmlns:p14="http://schemas.microsoft.com/office/powerpoint/2010/main" val="343338026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with the Basic</a:t>
            </a:r>
            <a:r>
              <a:rPr lang="en-US" baseline="0" dirty="0"/>
              <a:t> LSM Book and Instructor Book A Brief History</a:t>
            </a:r>
            <a:endParaRPr lang="ru-RU" dirty="0"/>
          </a:p>
        </p:txBody>
      </p:sp>
      <p:sp>
        <p:nvSpPr>
          <p:cNvPr id="4" name="Slide Number Placeholder 3"/>
          <p:cNvSpPr>
            <a:spLocks noGrp="1"/>
          </p:cNvSpPr>
          <p:nvPr>
            <p:ph type="sldNum" sz="quarter" idx="10"/>
          </p:nvPr>
        </p:nvSpPr>
        <p:spPr/>
        <p:txBody>
          <a:bodyPr/>
          <a:lstStyle/>
          <a:p>
            <a:fld id="{53C6E11D-75F6-4B9B-B607-C8FCDEE2C57F}" type="slidenum">
              <a:rPr lang="ru-RU" smtClean="0"/>
              <a:t>1</a:t>
            </a:fld>
            <a:endParaRPr lang="ru-RU"/>
          </a:p>
        </p:txBody>
      </p:sp>
    </p:spTree>
    <p:extLst>
      <p:ext uri="{BB962C8B-B14F-4D97-AF65-F5344CB8AC3E}">
        <p14:creationId xmlns:p14="http://schemas.microsoft.com/office/powerpoint/2010/main" val="4163823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2</a:t>
            </a:fld>
            <a:endParaRPr lang="ru-RU"/>
          </a:p>
        </p:txBody>
      </p:sp>
    </p:spTree>
    <p:extLst>
      <p:ext uri="{BB962C8B-B14F-4D97-AF65-F5344CB8AC3E}">
        <p14:creationId xmlns:p14="http://schemas.microsoft.com/office/powerpoint/2010/main" val="1821917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3</a:t>
            </a:fld>
            <a:endParaRPr lang="ru-RU"/>
          </a:p>
        </p:txBody>
      </p:sp>
    </p:spTree>
    <p:extLst>
      <p:ext uri="{BB962C8B-B14F-4D97-AF65-F5344CB8AC3E}">
        <p14:creationId xmlns:p14="http://schemas.microsoft.com/office/powerpoint/2010/main" val="1396083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dirty="0"/>
          </a:p>
        </p:txBody>
      </p:sp>
      <p:sp>
        <p:nvSpPr>
          <p:cNvPr id="4" name="Slide Number Placeholder 3"/>
          <p:cNvSpPr>
            <a:spLocks noGrp="1"/>
          </p:cNvSpPr>
          <p:nvPr>
            <p:ph type="sldNum" sz="quarter" idx="10"/>
          </p:nvPr>
        </p:nvSpPr>
        <p:spPr/>
        <p:txBody>
          <a:bodyPr/>
          <a:lstStyle/>
          <a:p>
            <a:fld id="{53C6E11D-75F6-4B9B-B607-C8FCDEE2C57F}" type="slidenum">
              <a:rPr lang="ru-RU" smtClean="0"/>
              <a:t>4</a:t>
            </a:fld>
            <a:endParaRPr lang="ru-RU"/>
          </a:p>
        </p:txBody>
      </p:sp>
    </p:spTree>
    <p:extLst>
      <p:ext uri="{BB962C8B-B14F-4D97-AF65-F5344CB8AC3E}">
        <p14:creationId xmlns:p14="http://schemas.microsoft.com/office/powerpoint/2010/main" val="2438492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5</a:t>
            </a:fld>
            <a:endParaRPr lang="ru-RU"/>
          </a:p>
        </p:txBody>
      </p:sp>
    </p:spTree>
    <p:extLst>
      <p:ext uri="{BB962C8B-B14F-4D97-AF65-F5344CB8AC3E}">
        <p14:creationId xmlns:p14="http://schemas.microsoft.com/office/powerpoint/2010/main" val="19058298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6</a:t>
            </a:fld>
            <a:endParaRPr lang="ru-RU"/>
          </a:p>
        </p:txBody>
      </p:sp>
    </p:spTree>
    <p:extLst>
      <p:ext uri="{BB962C8B-B14F-4D97-AF65-F5344CB8AC3E}">
        <p14:creationId xmlns:p14="http://schemas.microsoft.com/office/powerpoint/2010/main" val="1972586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7</a:t>
            </a:fld>
            <a:endParaRPr lang="ru-RU"/>
          </a:p>
        </p:txBody>
      </p:sp>
    </p:spTree>
    <p:extLst>
      <p:ext uri="{BB962C8B-B14F-4D97-AF65-F5344CB8AC3E}">
        <p14:creationId xmlns:p14="http://schemas.microsoft.com/office/powerpoint/2010/main" val="908365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8</a:t>
            </a:fld>
            <a:endParaRPr lang="ru-RU"/>
          </a:p>
        </p:txBody>
      </p:sp>
    </p:spTree>
    <p:extLst>
      <p:ext uri="{BB962C8B-B14F-4D97-AF65-F5344CB8AC3E}">
        <p14:creationId xmlns:p14="http://schemas.microsoft.com/office/powerpoint/2010/main" val="2091241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9</a:t>
            </a:fld>
            <a:endParaRPr lang="ru-RU"/>
          </a:p>
        </p:txBody>
      </p:sp>
    </p:spTree>
    <p:extLst>
      <p:ext uri="{BB962C8B-B14F-4D97-AF65-F5344CB8AC3E}">
        <p14:creationId xmlns:p14="http://schemas.microsoft.com/office/powerpoint/2010/main" val="42577008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10</a:t>
            </a:fld>
            <a:endParaRPr lang="ru-RU"/>
          </a:p>
        </p:txBody>
      </p:sp>
    </p:spTree>
    <p:extLst>
      <p:ext uri="{BB962C8B-B14F-4D97-AF65-F5344CB8AC3E}">
        <p14:creationId xmlns:p14="http://schemas.microsoft.com/office/powerpoint/2010/main" val="1750862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11</a:t>
            </a:fld>
            <a:endParaRPr lang="ru-RU"/>
          </a:p>
        </p:txBody>
      </p:sp>
    </p:spTree>
    <p:extLst>
      <p:ext uri="{BB962C8B-B14F-4D97-AF65-F5344CB8AC3E}">
        <p14:creationId xmlns:p14="http://schemas.microsoft.com/office/powerpoint/2010/main" val="2013788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12</a:t>
            </a:fld>
            <a:endParaRPr lang="ru-RU"/>
          </a:p>
        </p:txBody>
      </p:sp>
    </p:spTree>
    <p:extLst>
      <p:ext uri="{BB962C8B-B14F-4D97-AF65-F5344CB8AC3E}">
        <p14:creationId xmlns:p14="http://schemas.microsoft.com/office/powerpoint/2010/main" val="4353567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13</a:t>
            </a:fld>
            <a:endParaRPr lang="ru-RU"/>
          </a:p>
        </p:txBody>
      </p:sp>
    </p:spTree>
    <p:extLst>
      <p:ext uri="{BB962C8B-B14F-4D97-AF65-F5344CB8AC3E}">
        <p14:creationId xmlns:p14="http://schemas.microsoft.com/office/powerpoint/2010/main" val="29491838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14</a:t>
            </a:fld>
            <a:endParaRPr lang="ru-RU"/>
          </a:p>
        </p:txBody>
      </p:sp>
    </p:spTree>
    <p:extLst>
      <p:ext uri="{BB962C8B-B14F-4D97-AF65-F5344CB8AC3E}">
        <p14:creationId xmlns:p14="http://schemas.microsoft.com/office/powerpoint/2010/main" val="17078696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15</a:t>
            </a:fld>
            <a:endParaRPr lang="ru-RU"/>
          </a:p>
        </p:txBody>
      </p:sp>
    </p:spTree>
    <p:extLst>
      <p:ext uri="{BB962C8B-B14F-4D97-AF65-F5344CB8AC3E}">
        <p14:creationId xmlns:p14="http://schemas.microsoft.com/office/powerpoint/2010/main" val="18447008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16</a:t>
            </a:fld>
            <a:endParaRPr lang="ru-RU"/>
          </a:p>
        </p:txBody>
      </p:sp>
    </p:spTree>
    <p:extLst>
      <p:ext uri="{BB962C8B-B14F-4D97-AF65-F5344CB8AC3E}">
        <p14:creationId xmlns:p14="http://schemas.microsoft.com/office/powerpoint/2010/main" val="18098598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17</a:t>
            </a:fld>
            <a:endParaRPr lang="ru-RU"/>
          </a:p>
        </p:txBody>
      </p:sp>
    </p:spTree>
    <p:extLst>
      <p:ext uri="{BB962C8B-B14F-4D97-AF65-F5344CB8AC3E}">
        <p14:creationId xmlns:p14="http://schemas.microsoft.com/office/powerpoint/2010/main" val="27099335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18</a:t>
            </a:fld>
            <a:endParaRPr lang="ru-RU"/>
          </a:p>
        </p:txBody>
      </p:sp>
    </p:spTree>
    <p:extLst>
      <p:ext uri="{BB962C8B-B14F-4D97-AF65-F5344CB8AC3E}">
        <p14:creationId xmlns:p14="http://schemas.microsoft.com/office/powerpoint/2010/main" val="12577603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19</a:t>
            </a:fld>
            <a:endParaRPr lang="ru-RU"/>
          </a:p>
        </p:txBody>
      </p:sp>
    </p:spTree>
    <p:extLst>
      <p:ext uri="{BB962C8B-B14F-4D97-AF65-F5344CB8AC3E}">
        <p14:creationId xmlns:p14="http://schemas.microsoft.com/office/powerpoint/2010/main" val="35406975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a Brief History and in BOD</a:t>
            </a:r>
            <a:endParaRPr lang="ru-RU" dirty="0"/>
          </a:p>
        </p:txBody>
      </p:sp>
      <p:sp>
        <p:nvSpPr>
          <p:cNvPr id="4" name="Slide Number Placeholder 3"/>
          <p:cNvSpPr>
            <a:spLocks noGrp="1"/>
          </p:cNvSpPr>
          <p:nvPr>
            <p:ph type="sldNum" sz="quarter" idx="10"/>
          </p:nvPr>
        </p:nvSpPr>
        <p:spPr/>
        <p:txBody>
          <a:bodyPr/>
          <a:lstStyle/>
          <a:p>
            <a:fld id="{53C6E11D-75F6-4B9B-B607-C8FCDEE2C57F}" type="slidenum">
              <a:rPr lang="ru-RU" smtClean="0"/>
              <a:t>20</a:t>
            </a:fld>
            <a:endParaRPr lang="ru-RU"/>
          </a:p>
        </p:txBody>
      </p:sp>
    </p:spTree>
    <p:extLst>
      <p:ext uri="{BB962C8B-B14F-4D97-AF65-F5344CB8AC3E}">
        <p14:creationId xmlns:p14="http://schemas.microsoft.com/office/powerpoint/2010/main" val="22005544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brief History</a:t>
            </a:r>
            <a:endParaRPr lang="ru-RU" dirty="0"/>
          </a:p>
        </p:txBody>
      </p:sp>
      <p:sp>
        <p:nvSpPr>
          <p:cNvPr id="4" name="Slide Number Placeholder 3"/>
          <p:cNvSpPr>
            <a:spLocks noGrp="1"/>
          </p:cNvSpPr>
          <p:nvPr>
            <p:ph type="sldNum" sz="quarter" idx="10"/>
          </p:nvPr>
        </p:nvSpPr>
        <p:spPr/>
        <p:txBody>
          <a:bodyPr/>
          <a:lstStyle/>
          <a:p>
            <a:fld id="{53C6E11D-75F6-4B9B-B607-C8FCDEE2C57F}" type="slidenum">
              <a:rPr lang="ru-RU" smtClean="0"/>
              <a:t>21</a:t>
            </a:fld>
            <a:endParaRPr lang="ru-RU"/>
          </a:p>
        </p:txBody>
      </p:sp>
    </p:spTree>
    <p:extLst>
      <p:ext uri="{BB962C8B-B14F-4D97-AF65-F5344CB8AC3E}">
        <p14:creationId xmlns:p14="http://schemas.microsoft.com/office/powerpoint/2010/main" val="30632598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22</a:t>
            </a:fld>
            <a:endParaRPr lang="ru-RU"/>
          </a:p>
        </p:txBody>
      </p:sp>
    </p:spTree>
    <p:extLst>
      <p:ext uri="{BB962C8B-B14F-4D97-AF65-F5344CB8AC3E}">
        <p14:creationId xmlns:p14="http://schemas.microsoft.com/office/powerpoint/2010/main" val="5630518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23</a:t>
            </a:fld>
            <a:endParaRPr lang="ru-RU"/>
          </a:p>
        </p:txBody>
      </p:sp>
    </p:spTree>
    <p:extLst>
      <p:ext uri="{BB962C8B-B14F-4D97-AF65-F5344CB8AC3E}">
        <p14:creationId xmlns:p14="http://schemas.microsoft.com/office/powerpoint/2010/main" val="32099026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 History </a:t>
            </a:r>
            <a:endParaRPr lang="ru-RU" dirty="0"/>
          </a:p>
        </p:txBody>
      </p:sp>
      <p:sp>
        <p:nvSpPr>
          <p:cNvPr id="4" name="Slide Number Placeholder 3"/>
          <p:cNvSpPr>
            <a:spLocks noGrp="1"/>
          </p:cNvSpPr>
          <p:nvPr>
            <p:ph type="sldNum" sz="quarter" idx="10"/>
          </p:nvPr>
        </p:nvSpPr>
        <p:spPr/>
        <p:txBody>
          <a:bodyPr/>
          <a:lstStyle/>
          <a:p>
            <a:fld id="{53C6E11D-75F6-4B9B-B607-C8FCDEE2C57F}" type="slidenum">
              <a:rPr lang="ru-RU" smtClean="0"/>
              <a:t>24</a:t>
            </a:fld>
            <a:endParaRPr lang="ru-RU"/>
          </a:p>
        </p:txBody>
      </p:sp>
    </p:spTree>
    <p:extLst>
      <p:ext uri="{BB962C8B-B14F-4D97-AF65-F5344CB8AC3E}">
        <p14:creationId xmlns:p14="http://schemas.microsoft.com/office/powerpoint/2010/main" val="14082071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25</a:t>
            </a:fld>
            <a:endParaRPr lang="ru-RU"/>
          </a:p>
        </p:txBody>
      </p:sp>
    </p:spTree>
    <p:extLst>
      <p:ext uri="{BB962C8B-B14F-4D97-AF65-F5344CB8AC3E}">
        <p14:creationId xmlns:p14="http://schemas.microsoft.com/office/powerpoint/2010/main" val="15994401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 History</a:t>
            </a:r>
            <a:endParaRPr lang="ru-RU" dirty="0"/>
          </a:p>
        </p:txBody>
      </p:sp>
      <p:sp>
        <p:nvSpPr>
          <p:cNvPr id="4" name="Slide Number Placeholder 3"/>
          <p:cNvSpPr>
            <a:spLocks noGrp="1"/>
          </p:cNvSpPr>
          <p:nvPr>
            <p:ph type="sldNum" sz="quarter" idx="10"/>
          </p:nvPr>
        </p:nvSpPr>
        <p:spPr/>
        <p:txBody>
          <a:bodyPr/>
          <a:lstStyle/>
          <a:p>
            <a:fld id="{53C6E11D-75F6-4B9B-B607-C8FCDEE2C57F}" type="slidenum">
              <a:rPr lang="ru-RU" smtClean="0"/>
              <a:t>26</a:t>
            </a:fld>
            <a:endParaRPr lang="ru-RU"/>
          </a:p>
        </p:txBody>
      </p:sp>
    </p:spTree>
    <p:extLst>
      <p:ext uri="{BB962C8B-B14F-4D97-AF65-F5344CB8AC3E}">
        <p14:creationId xmlns:p14="http://schemas.microsoft.com/office/powerpoint/2010/main" val="38146328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27</a:t>
            </a:fld>
            <a:endParaRPr lang="ru-RU"/>
          </a:p>
        </p:txBody>
      </p:sp>
    </p:spTree>
    <p:extLst>
      <p:ext uri="{BB962C8B-B14F-4D97-AF65-F5344CB8AC3E}">
        <p14:creationId xmlns:p14="http://schemas.microsoft.com/office/powerpoint/2010/main" val="33419789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28</a:t>
            </a:fld>
            <a:endParaRPr lang="ru-RU"/>
          </a:p>
        </p:txBody>
      </p:sp>
    </p:spTree>
    <p:extLst>
      <p:ext uri="{BB962C8B-B14F-4D97-AF65-F5344CB8AC3E}">
        <p14:creationId xmlns:p14="http://schemas.microsoft.com/office/powerpoint/2010/main" val="34347195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29</a:t>
            </a:fld>
            <a:endParaRPr lang="ru-RU"/>
          </a:p>
        </p:txBody>
      </p:sp>
    </p:spTree>
    <p:extLst>
      <p:ext uri="{BB962C8B-B14F-4D97-AF65-F5344CB8AC3E}">
        <p14:creationId xmlns:p14="http://schemas.microsoft.com/office/powerpoint/2010/main" val="34791479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30</a:t>
            </a:fld>
            <a:endParaRPr lang="ru-RU"/>
          </a:p>
        </p:txBody>
      </p:sp>
    </p:spTree>
    <p:extLst>
      <p:ext uri="{BB962C8B-B14F-4D97-AF65-F5344CB8AC3E}">
        <p14:creationId xmlns:p14="http://schemas.microsoft.com/office/powerpoint/2010/main" val="37539786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31</a:t>
            </a:fld>
            <a:endParaRPr lang="ru-RU"/>
          </a:p>
        </p:txBody>
      </p:sp>
    </p:spTree>
    <p:extLst>
      <p:ext uri="{BB962C8B-B14F-4D97-AF65-F5344CB8AC3E}">
        <p14:creationId xmlns:p14="http://schemas.microsoft.com/office/powerpoint/2010/main" val="7416085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32</a:t>
            </a:fld>
            <a:endParaRPr lang="ru-RU"/>
          </a:p>
        </p:txBody>
      </p:sp>
    </p:spTree>
    <p:extLst>
      <p:ext uri="{BB962C8B-B14F-4D97-AF65-F5344CB8AC3E}">
        <p14:creationId xmlns:p14="http://schemas.microsoft.com/office/powerpoint/2010/main" val="41764348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33</a:t>
            </a:fld>
            <a:endParaRPr lang="ru-RU"/>
          </a:p>
        </p:txBody>
      </p:sp>
    </p:spTree>
    <p:extLst>
      <p:ext uri="{BB962C8B-B14F-4D97-AF65-F5344CB8AC3E}">
        <p14:creationId xmlns:p14="http://schemas.microsoft.com/office/powerpoint/2010/main" val="32340925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34</a:t>
            </a:fld>
            <a:endParaRPr lang="ru-RU"/>
          </a:p>
        </p:txBody>
      </p:sp>
    </p:spTree>
    <p:extLst>
      <p:ext uri="{BB962C8B-B14F-4D97-AF65-F5344CB8AC3E}">
        <p14:creationId xmlns:p14="http://schemas.microsoft.com/office/powerpoint/2010/main" val="292970100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35</a:t>
            </a:fld>
            <a:endParaRPr lang="ru-RU"/>
          </a:p>
        </p:txBody>
      </p:sp>
    </p:spTree>
    <p:extLst>
      <p:ext uri="{BB962C8B-B14F-4D97-AF65-F5344CB8AC3E}">
        <p14:creationId xmlns:p14="http://schemas.microsoft.com/office/powerpoint/2010/main" val="31618521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36</a:t>
            </a:fld>
            <a:endParaRPr lang="ru-RU"/>
          </a:p>
        </p:txBody>
      </p:sp>
    </p:spTree>
    <p:extLst>
      <p:ext uri="{BB962C8B-B14F-4D97-AF65-F5344CB8AC3E}">
        <p14:creationId xmlns:p14="http://schemas.microsoft.com/office/powerpoint/2010/main" val="31697699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37</a:t>
            </a:fld>
            <a:endParaRPr lang="ru-RU"/>
          </a:p>
        </p:txBody>
      </p:sp>
    </p:spTree>
    <p:extLst>
      <p:ext uri="{BB962C8B-B14F-4D97-AF65-F5344CB8AC3E}">
        <p14:creationId xmlns:p14="http://schemas.microsoft.com/office/powerpoint/2010/main" val="20338928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a:t>
            </a:r>
            <a:r>
              <a:rPr lang="en-US" baseline="0" dirty="0"/>
              <a:t> 23</a:t>
            </a:r>
            <a:endParaRPr lang="ru-RU" dirty="0"/>
          </a:p>
        </p:txBody>
      </p:sp>
      <p:sp>
        <p:nvSpPr>
          <p:cNvPr id="4" name="Slide Number Placeholder 3"/>
          <p:cNvSpPr>
            <a:spLocks noGrp="1"/>
          </p:cNvSpPr>
          <p:nvPr>
            <p:ph type="sldNum" sz="quarter" idx="10"/>
          </p:nvPr>
        </p:nvSpPr>
        <p:spPr/>
        <p:txBody>
          <a:bodyPr/>
          <a:lstStyle/>
          <a:p>
            <a:fld id="{53C6E11D-75F6-4B9B-B607-C8FCDEE2C57F}" type="slidenum">
              <a:rPr lang="ru-RU" smtClean="0"/>
              <a:t>38</a:t>
            </a:fld>
            <a:endParaRPr lang="ru-RU"/>
          </a:p>
        </p:txBody>
      </p:sp>
    </p:spTree>
    <p:extLst>
      <p:ext uri="{BB962C8B-B14F-4D97-AF65-F5344CB8AC3E}">
        <p14:creationId xmlns:p14="http://schemas.microsoft.com/office/powerpoint/2010/main" val="6617291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39</a:t>
            </a:fld>
            <a:endParaRPr lang="ru-RU"/>
          </a:p>
        </p:txBody>
      </p:sp>
    </p:spTree>
    <p:extLst>
      <p:ext uri="{BB962C8B-B14F-4D97-AF65-F5344CB8AC3E}">
        <p14:creationId xmlns:p14="http://schemas.microsoft.com/office/powerpoint/2010/main" val="31099285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24</a:t>
            </a:r>
            <a:endParaRPr lang="ru-RU" dirty="0"/>
          </a:p>
        </p:txBody>
      </p:sp>
      <p:sp>
        <p:nvSpPr>
          <p:cNvPr id="4" name="Slide Number Placeholder 3"/>
          <p:cNvSpPr>
            <a:spLocks noGrp="1"/>
          </p:cNvSpPr>
          <p:nvPr>
            <p:ph type="sldNum" sz="quarter" idx="10"/>
          </p:nvPr>
        </p:nvSpPr>
        <p:spPr/>
        <p:txBody>
          <a:bodyPr/>
          <a:lstStyle/>
          <a:p>
            <a:fld id="{53C6E11D-75F6-4B9B-B607-C8FCDEE2C57F}" type="slidenum">
              <a:rPr lang="ru-RU" smtClean="0"/>
              <a:t>40</a:t>
            </a:fld>
            <a:endParaRPr lang="ru-RU"/>
          </a:p>
        </p:txBody>
      </p:sp>
    </p:spTree>
    <p:extLst>
      <p:ext uri="{BB962C8B-B14F-4D97-AF65-F5344CB8AC3E}">
        <p14:creationId xmlns:p14="http://schemas.microsoft.com/office/powerpoint/2010/main" val="289028959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41</a:t>
            </a:fld>
            <a:endParaRPr lang="ru-RU"/>
          </a:p>
        </p:txBody>
      </p:sp>
    </p:spTree>
    <p:extLst>
      <p:ext uri="{BB962C8B-B14F-4D97-AF65-F5344CB8AC3E}">
        <p14:creationId xmlns:p14="http://schemas.microsoft.com/office/powerpoint/2010/main" val="40608318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a:p>
        </p:txBody>
      </p:sp>
      <p:sp>
        <p:nvSpPr>
          <p:cNvPr id="4" name="Slide Number Placeholder 3"/>
          <p:cNvSpPr>
            <a:spLocks noGrp="1"/>
          </p:cNvSpPr>
          <p:nvPr>
            <p:ph type="sldNum" sz="quarter" idx="10"/>
          </p:nvPr>
        </p:nvSpPr>
        <p:spPr/>
        <p:txBody>
          <a:bodyPr/>
          <a:lstStyle/>
          <a:p>
            <a:fld id="{53C6E11D-75F6-4B9B-B607-C8FCDEE2C57F}" type="slidenum">
              <a:rPr lang="ru-RU" smtClean="0"/>
              <a:t>42</a:t>
            </a:fld>
            <a:endParaRPr lang="ru-RU"/>
          </a:p>
        </p:txBody>
      </p:sp>
    </p:spTree>
    <p:extLst>
      <p:ext uri="{BB962C8B-B14F-4D97-AF65-F5344CB8AC3E}">
        <p14:creationId xmlns:p14="http://schemas.microsoft.com/office/powerpoint/2010/main" val="28085958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4.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M-PPT-MAINBackground3.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35879" cy="5143500"/>
          </a:xfrm>
          <a:prstGeom prst="rect">
            <a:avLst/>
          </a:prstGeom>
        </p:spPr>
      </p:pic>
      <p:pic>
        <p:nvPicPr>
          <p:cNvPr id="8" name="Picture 1" descr="DM-PPT-Footer.jp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0" y="4521203"/>
            <a:ext cx="9144000" cy="631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hasCustomPrompt="1"/>
          </p:nvPr>
        </p:nvSpPr>
        <p:spPr>
          <a:xfrm>
            <a:off x="685800" y="2720895"/>
            <a:ext cx="8315624" cy="1102519"/>
          </a:xfrm>
        </p:spPr>
        <p:txBody>
          <a:bodyPr/>
          <a:lstStyle>
            <a:lvl1pPr algn="l">
              <a:defRPr sz="4000">
                <a:solidFill>
                  <a:schemeClr val="bg1"/>
                </a:solidFill>
                <a:effectLst>
                  <a:outerShdw blurRad="50800" dist="38100" dir="2700000" algn="tl" rotWithShape="0">
                    <a:prstClr val="black">
                      <a:alpha val="40000"/>
                    </a:prstClr>
                  </a:outerShdw>
                </a:effectLst>
                <a:latin typeface="Arial"/>
                <a:cs typeface="Arial"/>
              </a:defRPr>
            </a:lvl1pPr>
          </a:lstStyle>
          <a:p>
            <a:r>
              <a:rPr lang="en-US" dirty="0"/>
              <a:t>CLICK TO EDIT MASTER TITLE</a:t>
            </a:r>
          </a:p>
        </p:txBody>
      </p:sp>
      <p:sp>
        <p:nvSpPr>
          <p:cNvPr id="3" name="Subtitle 2"/>
          <p:cNvSpPr>
            <a:spLocks noGrp="1"/>
          </p:cNvSpPr>
          <p:nvPr>
            <p:ph type="subTitle" idx="1"/>
          </p:nvPr>
        </p:nvSpPr>
        <p:spPr>
          <a:xfrm>
            <a:off x="685800" y="3696688"/>
            <a:ext cx="6400800" cy="613329"/>
          </a:xfrm>
        </p:spPr>
        <p:txBody>
          <a:bodyPr/>
          <a:lstStyle>
            <a:lvl1pPr marL="0" indent="0" algn="l">
              <a:buNone/>
              <a:defRPr>
                <a:solidFill>
                  <a:schemeClr val="bg1"/>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933696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DM-Flame.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8228019" y="1889125"/>
            <a:ext cx="915987" cy="3244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7" descr="DM-PPT-Footer.jp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0" y="4502153"/>
            <a:ext cx="9144000" cy="631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defRPr kern="0" baseline="0">
                <a:latin typeface="Arial"/>
                <a:cs typeface="Arial"/>
              </a:defRPr>
            </a:lvl1pPr>
          </a:lstStyle>
          <a:p>
            <a:r>
              <a:rPr lang="en-US" dirty="0"/>
              <a:t>Click to edit Master title style</a:t>
            </a:r>
          </a:p>
        </p:txBody>
      </p:sp>
      <p:sp>
        <p:nvSpPr>
          <p:cNvPr id="3" name="Content Placeholder 2"/>
          <p:cNvSpPr>
            <a:spLocks noGrp="1"/>
          </p:cNvSpPr>
          <p:nvPr>
            <p:ph idx="1"/>
          </p:nvPr>
        </p:nvSpPr>
        <p:spPr>
          <a:xfrm>
            <a:off x="457200" y="1200153"/>
            <a:ext cx="8229600" cy="3311525"/>
          </a:xfrm>
        </p:spPr>
        <p:txBody>
          <a:bodyPr/>
          <a:lstStyle>
            <a:lvl1pPr>
              <a:defRPr kern="0" baseline="0">
                <a:latin typeface="Arial"/>
                <a:cs typeface="Arial"/>
              </a:defRPr>
            </a:lvl1pPr>
            <a:lvl2pPr>
              <a:defRPr kern="0" baseline="0">
                <a:latin typeface="Arial"/>
                <a:cs typeface="Arial"/>
              </a:defRPr>
            </a:lvl2pPr>
            <a:lvl3pPr>
              <a:defRPr kern="0" baseline="0">
                <a:latin typeface="Arial"/>
                <a:cs typeface="Arial"/>
              </a:defRPr>
            </a:lvl3pPr>
            <a:lvl4pPr>
              <a:defRPr kern="0" baseline="0">
                <a:latin typeface="Arial"/>
                <a:cs typeface="Arial"/>
              </a:defRPr>
            </a:lvl4pPr>
            <a:lvl5pPr>
              <a:defRPr kern="0" baseline="0">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152606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400">
                <a:solidFill>
                  <a:schemeClr val="bg2">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8558704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kern="0" baseline="0"/>
            </a:lvl1pPr>
            <a:lvl2pPr>
              <a:defRPr sz="2400" kern="0" baseline="0"/>
            </a:lvl2pPr>
            <a:lvl3pPr>
              <a:defRPr sz="2000" kern="0" baseline="0"/>
            </a:lvl3pPr>
            <a:lvl4pPr>
              <a:defRPr sz="1800" kern="0" baseline="0"/>
            </a:lvl4pPr>
            <a:lvl5pPr>
              <a:defRPr sz="1800" kern="0" baseline="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200151"/>
            <a:ext cx="4038600" cy="3394472"/>
          </a:xfrm>
        </p:spPr>
        <p:txBody>
          <a:bodyPr/>
          <a:lstStyle>
            <a:lvl1pPr>
              <a:defRPr sz="2800" kern="0" baseline="0"/>
            </a:lvl1pPr>
            <a:lvl2pPr>
              <a:defRPr sz="2400" kern="0" baseline="0"/>
            </a:lvl2pPr>
            <a:lvl3pPr>
              <a:defRPr sz="2000" kern="0" baseline="0"/>
            </a:lvl3pPr>
            <a:lvl4pPr>
              <a:defRPr sz="1800" kern="0" baseline="0"/>
            </a:lvl4pPr>
            <a:lvl5pPr>
              <a:defRPr sz="1800" kern="0" baseline="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94259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000" b="1">
                <a:solidFill>
                  <a:schemeClr val="accent2">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2" y="1151335"/>
            <a:ext cx="4041775" cy="479822"/>
          </a:xfrm>
        </p:spPr>
        <p:txBody>
          <a:bodyPr anchor="b"/>
          <a:lstStyle>
            <a:lvl1pPr marL="0" indent="0">
              <a:buNone/>
              <a:defRPr sz="2000" b="1">
                <a:solidFill>
                  <a:srgbClr val="C0020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32"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6699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kern="0" baseline="0"/>
            </a:lvl1pPr>
          </a:lstStyle>
          <a:p>
            <a:r>
              <a:rPr lang="en-US" dirty="0"/>
              <a:t>Click to edit Master title style</a:t>
            </a:r>
          </a:p>
        </p:txBody>
      </p:sp>
      <p:pic>
        <p:nvPicPr>
          <p:cNvPr id="6" name="Picture 5" descr="DM-PPT-Footer.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4502153"/>
            <a:ext cx="9144000" cy="631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4027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80070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400" b="1">
                <a:solidFill>
                  <a:srgbClr val="C00202"/>
                </a:solidFill>
              </a:defRPr>
            </a:lvl1pPr>
          </a:lstStyle>
          <a:p>
            <a:r>
              <a:rPr lang="en-US" dirty="0"/>
              <a:t>Click to edit Master title style</a:t>
            </a:r>
          </a:p>
        </p:txBody>
      </p:sp>
      <p:sp>
        <p:nvSpPr>
          <p:cNvPr id="3" name="Content Placeholder 2"/>
          <p:cNvSpPr>
            <a:spLocks noGrp="1"/>
          </p:cNvSpPr>
          <p:nvPr>
            <p:ph idx="1"/>
          </p:nvPr>
        </p:nvSpPr>
        <p:spPr>
          <a:xfrm>
            <a:off x="3575050" y="204791"/>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62419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ctr">
              <a:defRPr sz="2400" b="1">
                <a:solidFill>
                  <a:srgbClr val="C00202"/>
                </a:solidFill>
              </a:defRPr>
            </a:lvl1pPr>
          </a:lstStyle>
          <a:p>
            <a:r>
              <a:rPr lang="en-US" dirty="0"/>
              <a:t>Click to edit Master title style</a:t>
            </a:r>
          </a:p>
        </p:txBody>
      </p:sp>
      <p:sp>
        <p:nvSpPr>
          <p:cNvPr id="3" name="Picture Placeholder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4025506"/>
            <a:ext cx="5486400" cy="603647"/>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130325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73951" y="1839688"/>
            <a:ext cx="7772406" cy="717549"/>
          </a:xfrm>
          <a:prstGeom prst="rect">
            <a:avLst/>
          </a:prstGeom>
        </p:spPr>
        <p:txBody>
          <a:bodyPr/>
          <a:lstStyle>
            <a:lvl1pPr algn="l">
              <a:defRPr sz="4000" b="1" i="0" spc="-150">
                <a:solidFill>
                  <a:srgbClr val="E10C25"/>
                </a:solidFill>
                <a:latin typeface="Arial"/>
                <a:cs typeface="Arial"/>
              </a:defRPr>
            </a:lvl1pPr>
          </a:lstStyle>
          <a:p>
            <a:r>
              <a:rPr lang="en-US" dirty="0"/>
              <a:t>TITLE</a:t>
            </a:r>
          </a:p>
        </p:txBody>
      </p:sp>
      <p:sp>
        <p:nvSpPr>
          <p:cNvPr id="3" name="Subtitle 2"/>
          <p:cNvSpPr>
            <a:spLocks noGrp="1"/>
          </p:cNvSpPr>
          <p:nvPr>
            <p:ph type="subTitle" idx="1" hasCustomPrompt="1"/>
          </p:nvPr>
        </p:nvSpPr>
        <p:spPr>
          <a:xfrm>
            <a:off x="292093" y="2566308"/>
            <a:ext cx="7291620" cy="432707"/>
          </a:xfrm>
          <a:prstGeom prst="rect">
            <a:avLst/>
          </a:prstGeom>
        </p:spPr>
        <p:txBody>
          <a:bodyPr/>
          <a:lstStyle>
            <a:lvl1pPr marL="0" indent="0" algn="l">
              <a:buNone/>
              <a:defRPr sz="2400">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a:t>
            </a:r>
          </a:p>
        </p:txBody>
      </p:sp>
    </p:spTree>
    <p:extLst>
      <p:ext uri="{BB962C8B-B14F-4D97-AF65-F5344CB8AC3E}">
        <p14:creationId xmlns:p14="http://schemas.microsoft.com/office/powerpoint/2010/main" val="3471248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pc="0" baseline="0"/>
            </a:lvl1pPr>
          </a:lstStyle>
          <a:p>
            <a:r>
              <a:rPr lang="en-US" dirty="0"/>
              <a:t>Title</a:t>
            </a:r>
          </a:p>
        </p:txBody>
      </p:sp>
      <p:sp>
        <p:nvSpPr>
          <p:cNvPr id="3" name="Content Placeholder 2"/>
          <p:cNvSpPr>
            <a:spLocks noGrp="1"/>
          </p:cNvSpPr>
          <p:nvPr>
            <p:ph idx="1" hasCustomPrompt="1"/>
          </p:nvPr>
        </p:nvSpPr>
        <p:spPr/>
        <p:txBody>
          <a:bodyPr/>
          <a:lstStyle/>
          <a:p>
            <a:pPr lvl="0"/>
            <a:r>
              <a:rPr lang="en-US" dirty="0"/>
              <a:t>Content</a:t>
            </a:r>
          </a:p>
        </p:txBody>
      </p:sp>
    </p:spTree>
    <p:extLst>
      <p:ext uri="{BB962C8B-B14F-4D97-AF65-F5344CB8AC3E}">
        <p14:creationId xmlns:p14="http://schemas.microsoft.com/office/powerpoint/2010/main" val="3749657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reserve="1">
  <p:cSld name="Title Slide">
    <p:spTree>
      <p:nvGrpSpPr>
        <p:cNvPr id="1" name=""/>
        <p:cNvGrpSpPr/>
        <p:nvPr/>
      </p:nvGrpSpPr>
      <p:grpSpPr>
        <a:xfrm>
          <a:off x="0" y="0"/>
          <a:ext cx="0" cy="0"/>
          <a:chOff x="0" y="0"/>
          <a:chExt cx="0" cy="0"/>
        </a:xfrm>
      </p:grpSpPr>
      <p:pic>
        <p:nvPicPr>
          <p:cNvPr id="9" name="Picture 14" descr="GBOD-8871-GBOD_Flame_Gray"/>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456010"/>
            <a:ext cx="3184525" cy="46874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8" name="Rectangle 2"/>
          <p:cNvSpPr>
            <a:spLocks noChangeArrowheads="1"/>
          </p:cNvSpPr>
          <p:nvPr userDrawn="1"/>
        </p:nvSpPr>
        <p:spPr bwMode="auto">
          <a:xfrm>
            <a:off x="0" y="0"/>
            <a:ext cx="228600" cy="171450"/>
          </a:xfrm>
          <a:prstGeom prst="rect">
            <a:avLst/>
          </a:prstGeom>
          <a:solidFill>
            <a:srgbClr val="5C4C4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a:p>
        </p:txBody>
      </p:sp>
      <p:pic>
        <p:nvPicPr>
          <p:cNvPr id="20" name="Picture 19" descr="New LOGO EXTERNAL_AUD.png"/>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1" y="4621200"/>
            <a:ext cx="3184524" cy="522300"/>
          </a:xfrm>
          <a:prstGeom prst="rect">
            <a:avLst/>
          </a:prstGeom>
        </p:spPr>
      </p:pic>
      <p:sp>
        <p:nvSpPr>
          <p:cNvPr id="14" name="Shape 14"/>
          <p:cNvSpPr>
            <a:spLocks noGrp="1"/>
          </p:cNvSpPr>
          <p:nvPr>
            <p:ph type="title"/>
          </p:nvPr>
        </p:nvSpPr>
        <p:spPr>
          <a:xfrm>
            <a:off x="685800" y="142877"/>
            <a:ext cx="7543800" cy="1979601"/>
          </a:xfrm>
          <a:prstGeom prst="rect">
            <a:avLst/>
          </a:prstGeom>
        </p:spPr>
        <p:txBody>
          <a:bodyPr anchor="b"/>
          <a:lstStyle>
            <a:lvl1pPr>
              <a:defRPr sz="6600" spc="0" baseline="0">
                <a:solidFill>
                  <a:srgbClr val="6E0A00"/>
                </a:solidFill>
              </a:defRPr>
            </a:lvl1pPr>
          </a:lstStyle>
          <a:p>
            <a:pPr lvl="0">
              <a:defRPr sz="1800" spc="0">
                <a:solidFill>
                  <a:srgbClr val="000000"/>
                </a:solidFill>
              </a:defRPr>
            </a:pPr>
            <a:r>
              <a:rPr lang="en-US" sz="6600" spc="-100" dirty="0">
                <a:solidFill>
                  <a:srgbClr val="6E0A00"/>
                </a:solidFill>
              </a:rPr>
              <a:t>Click to edit Master title style</a:t>
            </a:r>
            <a:endParaRPr sz="6600" spc="-100" dirty="0">
              <a:solidFill>
                <a:srgbClr val="6E0A00"/>
              </a:solidFill>
            </a:endParaRPr>
          </a:p>
        </p:txBody>
      </p:sp>
      <p:sp>
        <p:nvSpPr>
          <p:cNvPr id="15" name="Shape 15"/>
          <p:cNvSpPr>
            <a:spLocks noGrp="1"/>
          </p:cNvSpPr>
          <p:nvPr>
            <p:ph type="body" idx="1"/>
          </p:nvPr>
        </p:nvSpPr>
        <p:spPr>
          <a:xfrm>
            <a:off x="685800" y="2122476"/>
            <a:ext cx="6461760" cy="1714500"/>
          </a:xfrm>
          <a:prstGeom prst="rect">
            <a:avLst/>
          </a:prstGeom>
        </p:spPr>
        <p:txBody>
          <a:bodyPr/>
          <a:lstStyle>
            <a:lvl1pPr marL="0" indent="0">
              <a:spcBef>
                <a:spcPts val="400"/>
              </a:spcBef>
              <a:buClrTx/>
              <a:buSzTx/>
              <a:buFontTx/>
              <a:buNone/>
              <a:defRPr sz="2000">
                <a:solidFill>
                  <a:srgbClr val="8C8B8A"/>
                </a:solidFill>
              </a:defRPr>
            </a:lvl1pPr>
            <a:lvl2pPr marL="0" indent="457200">
              <a:spcBef>
                <a:spcPts val="400"/>
              </a:spcBef>
              <a:buClrTx/>
              <a:buSzTx/>
              <a:buFontTx/>
              <a:buNone/>
              <a:defRPr sz="2000">
                <a:solidFill>
                  <a:srgbClr val="8C8B8A"/>
                </a:solidFill>
              </a:defRPr>
            </a:lvl2pPr>
            <a:lvl3pPr marL="0" indent="914400">
              <a:spcBef>
                <a:spcPts val="400"/>
              </a:spcBef>
              <a:buClrTx/>
              <a:buSzTx/>
              <a:buFontTx/>
              <a:buNone/>
              <a:defRPr sz="2000">
                <a:solidFill>
                  <a:srgbClr val="8C8B8A"/>
                </a:solidFill>
              </a:defRPr>
            </a:lvl3pPr>
            <a:lvl4pPr marL="0" indent="1371600">
              <a:spcBef>
                <a:spcPts val="400"/>
              </a:spcBef>
              <a:buClrTx/>
              <a:buSzTx/>
              <a:buFontTx/>
              <a:buNone/>
              <a:defRPr sz="2000">
                <a:solidFill>
                  <a:srgbClr val="8C8B8A"/>
                </a:solidFill>
              </a:defRPr>
            </a:lvl4pPr>
            <a:lvl5pPr marL="0" indent="1828800">
              <a:spcBef>
                <a:spcPts val="400"/>
              </a:spcBef>
              <a:buClrTx/>
              <a:buSzTx/>
              <a:buFontTx/>
              <a:buNone/>
              <a:defRPr sz="2000">
                <a:solidFill>
                  <a:srgbClr val="8C8B8A"/>
                </a:solidFill>
              </a:defRPr>
            </a:lvl5pPr>
          </a:lstStyle>
          <a:p>
            <a:pPr lvl="0">
              <a:defRPr sz="1800">
                <a:solidFill>
                  <a:srgbClr val="000000"/>
                </a:solidFill>
              </a:defRPr>
            </a:pPr>
            <a:r>
              <a:rPr lang="en-US" sz="2000" dirty="0">
                <a:solidFill>
                  <a:srgbClr val="8C8B8A"/>
                </a:solidFill>
              </a:rPr>
              <a:t>Click to edit Master text styles</a:t>
            </a:r>
          </a:p>
          <a:p>
            <a:pPr lvl="1">
              <a:defRPr sz="1800">
                <a:solidFill>
                  <a:srgbClr val="000000"/>
                </a:solidFill>
              </a:defRPr>
            </a:pPr>
            <a:r>
              <a:rPr lang="en-US" sz="2000" dirty="0">
                <a:solidFill>
                  <a:srgbClr val="8C8B8A"/>
                </a:solidFill>
              </a:rPr>
              <a:t>Second level</a:t>
            </a:r>
          </a:p>
          <a:p>
            <a:pPr lvl="2">
              <a:defRPr sz="1800">
                <a:solidFill>
                  <a:srgbClr val="000000"/>
                </a:solidFill>
              </a:defRPr>
            </a:pPr>
            <a:r>
              <a:rPr lang="en-US" sz="2000" dirty="0">
                <a:solidFill>
                  <a:srgbClr val="8C8B8A"/>
                </a:solidFill>
              </a:rPr>
              <a:t>Third level</a:t>
            </a:r>
          </a:p>
          <a:p>
            <a:pPr lvl="3">
              <a:defRPr sz="1800">
                <a:solidFill>
                  <a:srgbClr val="000000"/>
                </a:solidFill>
              </a:defRPr>
            </a:pPr>
            <a:r>
              <a:rPr lang="en-US" sz="2000" dirty="0">
                <a:solidFill>
                  <a:srgbClr val="8C8B8A"/>
                </a:solidFill>
              </a:rPr>
              <a:t>Fourth level</a:t>
            </a:r>
          </a:p>
          <a:p>
            <a:pPr lvl="4">
              <a:defRPr sz="1800">
                <a:solidFill>
                  <a:srgbClr val="000000"/>
                </a:solidFill>
              </a:defRPr>
            </a:pPr>
            <a:r>
              <a:rPr lang="en-US" sz="2000" dirty="0">
                <a:solidFill>
                  <a:srgbClr val="8C8B8A"/>
                </a:solidFill>
              </a:rPr>
              <a:t>Fifth level</a:t>
            </a:r>
            <a:endParaRPr sz="2000" dirty="0">
              <a:solidFill>
                <a:srgbClr val="8C8B8A"/>
              </a:solidFill>
            </a:endParaRPr>
          </a:p>
        </p:txBody>
      </p:sp>
      <p:grpSp>
        <p:nvGrpSpPr>
          <p:cNvPr id="2" name="Group 24"/>
          <p:cNvGrpSpPr/>
          <p:nvPr userDrawn="1"/>
        </p:nvGrpSpPr>
        <p:grpSpPr>
          <a:xfrm>
            <a:off x="8438715" y="0"/>
            <a:ext cx="689003" cy="5143500"/>
            <a:chOff x="8649502" y="0"/>
            <a:chExt cx="689003" cy="6858000"/>
          </a:xfrm>
        </p:grpSpPr>
        <p:grpSp>
          <p:nvGrpSpPr>
            <p:cNvPr id="3" name="Group 10"/>
            <p:cNvGrpSpPr/>
            <p:nvPr userDrawn="1"/>
          </p:nvGrpSpPr>
          <p:grpSpPr>
            <a:xfrm>
              <a:off x="8649502" y="0"/>
              <a:ext cx="689003" cy="6858000"/>
              <a:chOff x="8649502" y="0"/>
              <a:chExt cx="689003" cy="6858000"/>
            </a:xfrm>
          </p:grpSpPr>
          <p:grpSp>
            <p:nvGrpSpPr>
              <p:cNvPr id="4" name="Group 8"/>
              <p:cNvGrpSpPr/>
              <p:nvPr userDrawn="1"/>
            </p:nvGrpSpPr>
            <p:grpSpPr>
              <a:xfrm>
                <a:off x="8652704" y="0"/>
                <a:ext cx="685801" cy="6858000"/>
                <a:chOff x="8676397" y="0"/>
                <a:chExt cx="685801" cy="6858000"/>
              </a:xfrm>
            </p:grpSpPr>
            <p:sp>
              <p:nvSpPr>
                <p:cNvPr id="30" name="Shape 2"/>
                <p:cNvSpPr/>
                <p:nvPr/>
              </p:nvSpPr>
              <p:spPr>
                <a:xfrm>
                  <a:off x="8676397" y="0"/>
                  <a:ext cx="685801" cy="6858000"/>
                </a:xfrm>
                <a:prstGeom prst="rect">
                  <a:avLst/>
                </a:prstGeom>
                <a:solidFill>
                  <a:srgbClr val="C00000"/>
                </a:solidFill>
                <a:ln w="12700">
                  <a:miter lim="400000"/>
                </a:ln>
              </p:spPr>
              <p:txBody>
                <a:bodyPr lIns="0" tIns="0" rIns="0" bIns="0" anchor="ctr"/>
                <a:lstStyle/>
                <a:p>
                  <a:pPr lvl="0" algn="ctr">
                    <a:defRPr>
                      <a:solidFill>
                        <a:srgbClr val="FFFFFF"/>
                      </a:solidFill>
                    </a:defRPr>
                  </a:pPr>
                  <a:endParaRPr/>
                </a:p>
              </p:txBody>
            </p:sp>
            <p:pic>
              <p:nvPicPr>
                <p:cNvPr id="31" name="image2.png" descr="EXTERNAL_AUD_black.png"/>
                <p:cNvPicPr/>
                <p:nvPr/>
              </p:nvPicPr>
              <p:blipFill>
                <a:blip r:embed="rId4" cstate="screen">
                  <a:extLst/>
                </a:blip>
                <a:srcRect/>
                <a:stretch>
                  <a:fillRect/>
                </a:stretch>
              </p:blipFill>
              <p:spPr>
                <a:xfrm rot="5400000">
                  <a:off x="6782089" y="2786700"/>
                  <a:ext cx="4426024" cy="359106"/>
                </a:xfrm>
                <a:prstGeom prst="rect">
                  <a:avLst/>
                </a:prstGeom>
                <a:ln w="12700">
                  <a:miter lim="400000"/>
                </a:ln>
              </p:spPr>
            </p:pic>
          </p:grpSp>
          <p:sp>
            <p:nvSpPr>
              <p:cNvPr id="29" name="Shape 3"/>
              <p:cNvSpPr/>
              <p:nvPr/>
            </p:nvSpPr>
            <p:spPr>
              <a:xfrm>
                <a:off x="8649502" y="5415282"/>
                <a:ext cx="685801" cy="685801"/>
              </a:xfrm>
              <a:prstGeom prst="rect">
                <a:avLst/>
              </a:prstGeom>
              <a:solidFill>
                <a:srgbClr val="F7F7F7"/>
              </a:solidFill>
              <a:ln w="12700">
                <a:miter lim="400000"/>
              </a:ln>
            </p:spPr>
            <p:txBody>
              <a:bodyPr lIns="0" tIns="0" rIns="0" bIns="0" anchor="ctr"/>
              <a:lstStyle/>
              <a:p>
                <a:pPr lvl="0" algn="ctr">
                  <a:defRPr>
                    <a:solidFill>
                      <a:srgbClr val="FFFFFF"/>
                    </a:solidFill>
                  </a:defRPr>
                </a:pPr>
                <a:endParaRPr/>
              </a:p>
            </p:txBody>
          </p:sp>
        </p:grpSp>
        <p:pic>
          <p:nvPicPr>
            <p:cNvPr id="27" name="image3.pdf" descr="CROSS_AND_FLAME_color_CS6.eps"/>
            <p:cNvPicPr/>
            <p:nvPr/>
          </p:nvPicPr>
          <p:blipFill>
            <a:blip r:embed="rId5" cstate="screen">
              <a:extLst/>
            </a:blip>
            <a:stretch>
              <a:fillRect/>
            </a:stretch>
          </p:blipFill>
          <p:spPr>
            <a:xfrm>
              <a:off x="8680049" y="5208463"/>
              <a:ext cx="608786" cy="1110595"/>
            </a:xfrm>
            <a:prstGeom prst="rect">
              <a:avLst/>
            </a:prstGeom>
            <a:ln w="12700">
              <a:miter lim="400000"/>
            </a:ln>
          </p:spPr>
        </p:pic>
      </p:gr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reserve="1">
  <p:cSld name="Title and Content">
    <p:spTree>
      <p:nvGrpSpPr>
        <p:cNvPr id="1" name=""/>
        <p:cNvGrpSpPr/>
        <p:nvPr/>
      </p:nvGrpSpPr>
      <p:grpSpPr>
        <a:xfrm>
          <a:off x="0" y="0"/>
          <a:ext cx="0" cy="0"/>
          <a:chOff x="0" y="0"/>
          <a:chExt cx="0" cy="0"/>
        </a:xfrm>
      </p:grpSpPr>
      <p:sp>
        <p:nvSpPr>
          <p:cNvPr id="22" name="Shape 22"/>
          <p:cNvSpPr>
            <a:spLocks noGrp="1"/>
          </p:cNvSpPr>
          <p:nvPr>
            <p:ph type="title"/>
          </p:nvPr>
        </p:nvSpPr>
        <p:spPr>
          <a:prstGeom prst="rect">
            <a:avLst/>
          </a:prstGeom>
        </p:spPr>
        <p:txBody>
          <a:bodyPr/>
          <a:lstStyle>
            <a:lvl1pPr>
              <a:defRPr spc="0" baseline="0"/>
            </a:lvl1pPr>
          </a:lstStyle>
          <a:p>
            <a:pPr lvl="0">
              <a:defRPr sz="1800" spc="0">
                <a:solidFill>
                  <a:srgbClr val="000000"/>
                </a:solidFill>
              </a:defRPr>
            </a:pPr>
            <a:r>
              <a:rPr lang="en-US" sz="4600" spc="-100" dirty="0">
                <a:solidFill>
                  <a:srgbClr val="C00000"/>
                </a:solidFill>
              </a:rPr>
              <a:t>Click to edit Master title style</a:t>
            </a:r>
            <a:endParaRPr sz="4600" spc="-100" dirty="0">
              <a:solidFill>
                <a:srgbClr val="C00000"/>
              </a:solidFill>
            </a:endParaRPr>
          </a:p>
        </p:txBody>
      </p:sp>
      <p:sp>
        <p:nvSpPr>
          <p:cNvPr id="23" name="Shape 23"/>
          <p:cNvSpPr>
            <a:spLocks noGrp="1"/>
          </p:cNvSpPr>
          <p:nvPr>
            <p:ph type="body" idx="1"/>
          </p:nvPr>
        </p:nvSpPr>
        <p:spPr>
          <a:prstGeom prst="rect">
            <a:avLst/>
          </a:prstGeom>
        </p:spPr>
        <p:txBody>
          <a:bodyPr/>
          <a:lstStyle/>
          <a:p>
            <a:pPr lvl="0">
              <a:defRPr sz="1800">
                <a:solidFill>
                  <a:srgbClr val="000000"/>
                </a:solidFill>
              </a:defRPr>
            </a:pPr>
            <a:r>
              <a:rPr lang="en-US" sz="2200">
                <a:solidFill>
                  <a:srgbClr val="2F2B20"/>
                </a:solidFill>
              </a:rPr>
              <a:t>Click to edit Master text styles</a:t>
            </a:r>
          </a:p>
          <a:p>
            <a:pPr lvl="1">
              <a:defRPr sz="1800">
                <a:solidFill>
                  <a:srgbClr val="000000"/>
                </a:solidFill>
              </a:defRPr>
            </a:pPr>
            <a:r>
              <a:rPr lang="en-US" sz="2200">
                <a:solidFill>
                  <a:srgbClr val="2F2B20"/>
                </a:solidFill>
              </a:rPr>
              <a:t>Second level</a:t>
            </a:r>
          </a:p>
          <a:p>
            <a:pPr lvl="2">
              <a:defRPr sz="1800">
                <a:solidFill>
                  <a:srgbClr val="000000"/>
                </a:solidFill>
              </a:defRPr>
            </a:pPr>
            <a:r>
              <a:rPr lang="en-US" sz="2200">
                <a:solidFill>
                  <a:srgbClr val="2F2B20"/>
                </a:solidFill>
              </a:rPr>
              <a:t>Third level</a:t>
            </a:r>
          </a:p>
          <a:p>
            <a:pPr lvl="3">
              <a:defRPr sz="1800">
                <a:solidFill>
                  <a:srgbClr val="000000"/>
                </a:solidFill>
              </a:defRPr>
            </a:pPr>
            <a:r>
              <a:rPr lang="en-US" sz="2200">
                <a:solidFill>
                  <a:srgbClr val="2F2B20"/>
                </a:solidFill>
              </a:rPr>
              <a:t>Fourth level</a:t>
            </a:r>
          </a:p>
          <a:p>
            <a:pPr lvl="4">
              <a:defRPr sz="1800">
                <a:solidFill>
                  <a:srgbClr val="000000"/>
                </a:solidFill>
              </a:defRPr>
            </a:pPr>
            <a:r>
              <a:rPr lang="en-US" sz="2200">
                <a:solidFill>
                  <a:srgbClr val="2F2B20"/>
                </a:solidFill>
              </a:rPr>
              <a:t>Fifth level</a:t>
            </a:r>
            <a:endParaRPr sz="2200">
              <a:solidFill>
                <a:srgbClr val="2F2B20"/>
              </a:solidFill>
            </a:endParaRPr>
          </a:p>
        </p:txBody>
      </p:sp>
      <p:grpSp>
        <p:nvGrpSpPr>
          <p:cNvPr id="2" name="Group 14"/>
          <p:cNvGrpSpPr/>
          <p:nvPr userDrawn="1"/>
        </p:nvGrpSpPr>
        <p:grpSpPr>
          <a:xfrm>
            <a:off x="8438715" y="0"/>
            <a:ext cx="689003" cy="5143500"/>
            <a:chOff x="8649502" y="0"/>
            <a:chExt cx="689003" cy="6858000"/>
          </a:xfrm>
        </p:grpSpPr>
        <p:grpSp>
          <p:nvGrpSpPr>
            <p:cNvPr id="3" name="Group 10"/>
            <p:cNvGrpSpPr/>
            <p:nvPr userDrawn="1"/>
          </p:nvGrpSpPr>
          <p:grpSpPr>
            <a:xfrm>
              <a:off x="8649502" y="0"/>
              <a:ext cx="689003" cy="6858000"/>
              <a:chOff x="8649502" y="0"/>
              <a:chExt cx="689003" cy="6858000"/>
            </a:xfrm>
          </p:grpSpPr>
          <p:grpSp>
            <p:nvGrpSpPr>
              <p:cNvPr id="4" name="Group 8"/>
              <p:cNvGrpSpPr/>
              <p:nvPr userDrawn="1"/>
            </p:nvGrpSpPr>
            <p:grpSpPr>
              <a:xfrm>
                <a:off x="8652704" y="0"/>
                <a:ext cx="685801" cy="6858000"/>
                <a:chOff x="8676397" y="0"/>
                <a:chExt cx="685801" cy="6858000"/>
              </a:xfrm>
            </p:grpSpPr>
            <p:sp>
              <p:nvSpPr>
                <p:cNvPr id="20" name="Shape 2"/>
                <p:cNvSpPr/>
                <p:nvPr/>
              </p:nvSpPr>
              <p:spPr>
                <a:xfrm>
                  <a:off x="8676397" y="0"/>
                  <a:ext cx="685801" cy="6858000"/>
                </a:xfrm>
                <a:prstGeom prst="rect">
                  <a:avLst/>
                </a:prstGeom>
                <a:solidFill>
                  <a:srgbClr val="C00000"/>
                </a:solidFill>
                <a:ln w="12700">
                  <a:miter lim="400000"/>
                </a:ln>
              </p:spPr>
              <p:txBody>
                <a:bodyPr lIns="0" tIns="0" rIns="0" bIns="0" anchor="ctr"/>
                <a:lstStyle/>
                <a:p>
                  <a:pPr lvl="0" algn="ctr">
                    <a:defRPr>
                      <a:solidFill>
                        <a:srgbClr val="FFFFFF"/>
                      </a:solidFill>
                    </a:defRPr>
                  </a:pPr>
                  <a:endParaRPr/>
                </a:p>
              </p:txBody>
            </p:sp>
            <p:pic>
              <p:nvPicPr>
                <p:cNvPr id="21" name="image2.png" descr="EXTERNAL_AUD_black.png"/>
                <p:cNvPicPr/>
                <p:nvPr/>
              </p:nvPicPr>
              <p:blipFill>
                <a:blip r:embed="rId2" cstate="screen">
                  <a:extLst/>
                </a:blip>
                <a:srcRect/>
                <a:stretch>
                  <a:fillRect/>
                </a:stretch>
              </p:blipFill>
              <p:spPr>
                <a:xfrm rot="5400000">
                  <a:off x="6782089" y="2786700"/>
                  <a:ext cx="4426024" cy="359106"/>
                </a:xfrm>
                <a:prstGeom prst="rect">
                  <a:avLst/>
                </a:prstGeom>
                <a:ln w="12700">
                  <a:miter lim="400000"/>
                </a:ln>
              </p:spPr>
            </p:pic>
          </p:grpSp>
          <p:sp>
            <p:nvSpPr>
              <p:cNvPr id="19" name="Shape 3"/>
              <p:cNvSpPr/>
              <p:nvPr/>
            </p:nvSpPr>
            <p:spPr>
              <a:xfrm>
                <a:off x="8649502" y="5415282"/>
                <a:ext cx="685801" cy="685801"/>
              </a:xfrm>
              <a:prstGeom prst="rect">
                <a:avLst/>
              </a:prstGeom>
              <a:solidFill>
                <a:srgbClr val="F7F7F7"/>
              </a:solidFill>
              <a:ln w="12700">
                <a:miter lim="400000"/>
              </a:ln>
            </p:spPr>
            <p:txBody>
              <a:bodyPr lIns="0" tIns="0" rIns="0" bIns="0" anchor="ctr"/>
              <a:lstStyle/>
              <a:p>
                <a:pPr lvl="0" algn="ctr">
                  <a:defRPr>
                    <a:solidFill>
                      <a:srgbClr val="FFFFFF"/>
                    </a:solidFill>
                  </a:defRPr>
                </a:pPr>
                <a:endParaRPr/>
              </a:p>
            </p:txBody>
          </p:sp>
        </p:grpSp>
        <p:pic>
          <p:nvPicPr>
            <p:cNvPr id="17" name="image3.pdf" descr="CROSS_AND_FLAME_color_CS6.eps"/>
            <p:cNvPicPr/>
            <p:nvPr/>
          </p:nvPicPr>
          <p:blipFill>
            <a:blip r:embed="rId3" cstate="screen">
              <a:extLst/>
            </a:blip>
            <a:stretch>
              <a:fillRect/>
            </a:stretch>
          </p:blipFill>
          <p:spPr>
            <a:xfrm>
              <a:off x="8680049" y="5208463"/>
              <a:ext cx="608786" cy="1110595"/>
            </a:xfrm>
            <a:prstGeom prst="rect">
              <a:avLst/>
            </a:prstGeom>
            <a:ln w="12700">
              <a:miter lim="400000"/>
            </a:ln>
          </p:spPr>
        </p:pic>
      </p:gr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and Vertical Text">
    <p:spTree>
      <p:nvGrpSpPr>
        <p:cNvPr id="1" name=""/>
        <p:cNvGrpSpPr/>
        <p:nvPr/>
      </p:nvGrpSpPr>
      <p:grpSpPr>
        <a:xfrm>
          <a:off x="0" y="0"/>
          <a:ext cx="0" cy="0"/>
          <a:chOff x="0" y="0"/>
          <a:chExt cx="0" cy="0"/>
        </a:xfrm>
      </p:grpSpPr>
      <p:sp>
        <p:nvSpPr>
          <p:cNvPr id="72" name="Shape 72"/>
          <p:cNvSpPr>
            <a:spLocks noGrp="1"/>
          </p:cNvSpPr>
          <p:nvPr>
            <p:ph type="title"/>
          </p:nvPr>
        </p:nvSpPr>
        <p:spPr>
          <a:prstGeom prst="rect">
            <a:avLst/>
          </a:prstGeom>
        </p:spPr>
        <p:txBody>
          <a:bodyPr/>
          <a:lstStyle>
            <a:lvl1pPr>
              <a:defRPr spc="0" baseline="0"/>
            </a:lvl1pPr>
          </a:lstStyle>
          <a:p>
            <a:pPr lvl="0">
              <a:defRPr sz="1800" spc="0">
                <a:solidFill>
                  <a:srgbClr val="000000"/>
                </a:solidFill>
              </a:defRPr>
            </a:pPr>
            <a:r>
              <a:rPr lang="en-US" sz="4600" spc="-100" dirty="0">
                <a:solidFill>
                  <a:srgbClr val="C00000"/>
                </a:solidFill>
              </a:rPr>
              <a:t>Click to edit Master title style</a:t>
            </a:r>
            <a:endParaRPr sz="4600" spc="-100" dirty="0">
              <a:solidFill>
                <a:srgbClr val="C00000"/>
              </a:solidFill>
            </a:endParaRPr>
          </a:p>
        </p:txBody>
      </p:sp>
      <p:sp>
        <p:nvSpPr>
          <p:cNvPr id="73" name="Shape 73"/>
          <p:cNvSpPr>
            <a:spLocks noGrp="1"/>
          </p:cNvSpPr>
          <p:nvPr>
            <p:ph type="body" idx="1"/>
          </p:nvPr>
        </p:nvSpPr>
        <p:spPr>
          <a:prstGeom prst="rect">
            <a:avLst/>
          </a:prstGeom>
        </p:spPr>
        <p:txBody>
          <a:bodyPr/>
          <a:lstStyle/>
          <a:p>
            <a:pPr lvl="0">
              <a:defRPr sz="1800">
                <a:solidFill>
                  <a:srgbClr val="000000"/>
                </a:solidFill>
              </a:defRPr>
            </a:pPr>
            <a:r>
              <a:rPr lang="en-US" sz="2200">
                <a:solidFill>
                  <a:srgbClr val="2F2B20"/>
                </a:solidFill>
              </a:rPr>
              <a:t>Click to edit Master text styles</a:t>
            </a:r>
          </a:p>
          <a:p>
            <a:pPr lvl="1">
              <a:defRPr sz="1800">
                <a:solidFill>
                  <a:srgbClr val="000000"/>
                </a:solidFill>
              </a:defRPr>
            </a:pPr>
            <a:r>
              <a:rPr lang="en-US" sz="2200">
                <a:solidFill>
                  <a:srgbClr val="2F2B20"/>
                </a:solidFill>
              </a:rPr>
              <a:t>Second level</a:t>
            </a:r>
          </a:p>
          <a:p>
            <a:pPr lvl="2">
              <a:defRPr sz="1800">
                <a:solidFill>
                  <a:srgbClr val="000000"/>
                </a:solidFill>
              </a:defRPr>
            </a:pPr>
            <a:r>
              <a:rPr lang="en-US" sz="2200">
                <a:solidFill>
                  <a:srgbClr val="2F2B20"/>
                </a:solidFill>
              </a:rPr>
              <a:t>Third level</a:t>
            </a:r>
          </a:p>
          <a:p>
            <a:pPr lvl="3">
              <a:defRPr sz="1800">
                <a:solidFill>
                  <a:srgbClr val="000000"/>
                </a:solidFill>
              </a:defRPr>
            </a:pPr>
            <a:r>
              <a:rPr lang="en-US" sz="2200">
                <a:solidFill>
                  <a:srgbClr val="2F2B20"/>
                </a:solidFill>
              </a:rPr>
              <a:t>Fourth level</a:t>
            </a:r>
          </a:p>
          <a:p>
            <a:pPr lvl="4">
              <a:defRPr sz="1800">
                <a:solidFill>
                  <a:srgbClr val="000000"/>
                </a:solidFill>
              </a:defRPr>
            </a:pPr>
            <a:r>
              <a:rPr lang="en-US" sz="2200">
                <a:solidFill>
                  <a:srgbClr val="2F2B20"/>
                </a:solidFill>
              </a:rPr>
              <a:t>Fifth level</a:t>
            </a:r>
            <a:endParaRPr sz="2200">
              <a:solidFill>
                <a:srgbClr val="2F2B20"/>
              </a:solidFill>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4"/>
            <a:ext cx="2133600" cy="273844"/>
          </a:xfrm>
          <a:prstGeom prst="rect">
            <a:avLst/>
          </a:prstGeom>
        </p:spPr>
        <p:txBody>
          <a:bodyPr/>
          <a:lstStyle>
            <a:lvl1pPr>
              <a:defRPr sz="1000" kern="0" baseline="0"/>
            </a:lvl1pPr>
          </a:lstStyle>
          <a:p>
            <a:fld id="{9071840C-B6EC-4784-9213-14827C2FA492}" type="datetimeFigureOut">
              <a:rPr lang="en-US" smtClean="0"/>
              <a:pPr/>
              <a:t>6/13/2017</a:t>
            </a:fld>
            <a:endParaRPr lang="en-US" dirty="0"/>
          </a:p>
        </p:txBody>
      </p:sp>
      <p:sp>
        <p:nvSpPr>
          <p:cNvPr id="3" name="Footer Placeholder 2"/>
          <p:cNvSpPr>
            <a:spLocks noGrp="1"/>
          </p:cNvSpPr>
          <p:nvPr>
            <p:ph type="ftr" sz="quarter" idx="11"/>
          </p:nvPr>
        </p:nvSpPr>
        <p:spPr>
          <a:xfrm>
            <a:off x="3124200" y="4767264"/>
            <a:ext cx="2895600" cy="273844"/>
          </a:xfrm>
          <a:prstGeom prst="rect">
            <a:avLst/>
          </a:prstGeom>
        </p:spPr>
        <p:txBody>
          <a:bodyPr/>
          <a:lstStyle>
            <a:lvl1pPr>
              <a:defRPr sz="1000"/>
            </a:lvl1pPr>
          </a:lstStyle>
          <a:p>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reserve="1">
  <p:cSld name="Section Header">
    <p:spTree>
      <p:nvGrpSpPr>
        <p:cNvPr id="1" name=""/>
        <p:cNvGrpSpPr/>
        <p:nvPr/>
      </p:nvGrpSpPr>
      <p:grpSpPr>
        <a:xfrm>
          <a:off x="0" y="0"/>
          <a:ext cx="0" cy="0"/>
          <a:chOff x="0" y="0"/>
          <a:chExt cx="0" cy="0"/>
        </a:xfrm>
      </p:grpSpPr>
      <p:sp>
        <p:nvSpPr>
          <p:cNvPr id="29" name="Shape 29"/>
          <p:cNvSpPr>
            <a:spLocks noGrp="1"/>
          </p:cNvSpPr>
          <p:nvPr>
            <p:ph type="title"/>
          </p:nvPr>
        </p:nvSpPr>
        <p:spPr>
          <a:xfrm>
            <a:off x="722315" y="4114800"/>
            <a:ext cx="7659687" cy="876300"/>
          </a:xfrm>
          <a:prstGeom prst="rect">
            <a:avLst/>
          </a:prstGeom>
        </p:spPr>
        <p:txBody>
          <a:bodyPr anchor="t"/>
          <a:lstStyle>
            <a:lvl1pPr>
              <a:defRPr sz="3600" cap="all" spc="0" baseline="0"/>
            </a:lvl1pPr>
          </a:lstStyle>
          <a:p>
            <a:pPr lvl="0">
              <a:defRPr sz="1800" cap="none" spc="0">
                <a:solidFill>
                  <a:srgbClr val="000000"/>
                </a:solidFill>
              </a:defRPr>
            </a:pPr>
            <a:r>
              <a:rPr lang="en-US" sz="3600" cap="all" spc="-100" dirty="0">
                <a:solidFill>
                  <a:srgbClr val="C00000"/>
                </a:solidFill>
              </a:rPr>
              <a:t>Click to edit Master title style</a:t>
            </a:r>
            <a:endParaRPr sz="3600" cap="all" spc="-100" dirty="0">
              <a:solidFill>
                <a:srgbClr val="C00000"/>
              </a:solidFill>
            </a:endParaRPr>
          </a:p>
        </p:txBody>
      </p:sp>
      <p:sp>
        <p:nvSpPr>
          <p:cNvPr id="30" name="Shape 30"/>
          <p:cNvSpPr>
            <a:spLocks noGrp="1"/>
          </p:cNvSpPr>
          <p:nvPr>
            <p:ph type="body" idx="1"/>
          </p:nvPr>
        </p:nvSpPr>
        <p:spPr>
          <a:xfrm>
            <a:off x="722313" y="2889647"/>
            <a:ext cx="6135688" cy="1225155"/>
          </a:xfrm>
          <a:prstGeom prst="rect">
            <a:avLst/>
          </a:prstGeom>
        </p:spPr>
        <p:txBody>
          <a:bodyPr anchor="b"/>
          <a:lstStyle>
            <a:lvl1pPr marL="0" indent="0">
              <a:spcBef>
                <a:spcPts val="400"/>
              </a:spcBef>
              <a:buClrTx/>
              <a:buSzTx/>
              <a:buFontTx/>
              <a:buNone/>
              <a:defRPr sz="2000">
                <a:solidFill>
                  <a:srgbClr val="8C8B8A"/>
                </a:solidFill>
              </a:defRPr>
            </a:lvl1pPr>
            <a:lvl2pPr marL="0" indent="457200">
              <a:spcBef>
                <a:spcPts val="400"/>
              </a:spcBef>
              <a:buClrTx/>
              <a:buSzTx/>
              <a:buFontTx/>
              <a:buNone/>
              <a:defRPr sz="2000">
                <a:solidFill>
                  <a:srgbClr val="8C8B8A"/>
                </a:solidFill>
              </a:defRPr>
            </a:lvl2pPr>
            <a:lvl3pPr marL="0" indent="914400">
              <a:spcBef>
                <a:spcPts val="400"/>
              </a:spcBef>
              <a:buClrTx/>
              <a:buSzTx/>
              <a:buFontTx/>
              <a:buNone/>
              <a:defRPr sz="2000">
                <a:solidFill>
                  <a:srgbClr val="8C8B8A"/>
                </a:solidFill>
              </a:defRPr>
            </a:lvl3pPr>
            <a:lvl4pPr marL="0" indent="1371600">
              <a:spcBef>
                <a:spcPts val="400"/>
              </a:spcBef>
              <a:buClrTx/>
              <a:buSzTx/>
              <a:buFontTx/>
              <a:buNone/>
              <a:defRPr sz="2000">
                <a:solidFill>
                  <a:srgbClr val="8C8B8A"/>
                </a:solidFill>
              </a:defRPr>
            </a:lvl4pPr>
            <a:lvl5pPr marL="0" indent="1828800">
              <a:spcBef>
                <a:spcPts val="400"/>
              </a:spcBef>
              <a:buClrTx/>
              <a:buSzTx/>
              <a:buFontTx/>
              <a:buNone/>
              <a:defRPr sz="2000">
                <a:solidFill>
                  <a:srgbClr val="8C8B8A"/>
                </a:solidFill>
              </a:defRPr>
            </a:lvl5pPr>
          </a:lstStyle>
          <a:p>
            <a:pPr lvl="0">
              <a:defRPr sz="1800">
                <a:solidFill>
                  <a:srgbClr val="000000"/>
                </a:solidFill>
              </a:defRPr>
            </a:pPr>
            <a:r>
              <a:rPr lang="en-US" sz="2000">
                <a:solidFill>
                  <a:srgbClr val="8C8B8A"/>
                </a:solidFill>
              </a:rPr>
              <a:t>Click to edit Master text styles</a:t>
            </a:r>
          </a:p>
          <a:p>
            <a:pPr lvl="1">
              <a:defRPr sz="1800">
                <a:solidFill>
                  <a:srgbClr val="000000"/>
                </a:solidFill>
              </a:defRPr>
            </a:pPr>
            <a:r>
              <a:rPr lang="en-US" sz="2000">
                <a:solidFill>
                  <a:srgbClr val="8C8B8A"/>
                </a:solidFill>
              </a:rPr>
              <a:t>Second level</a:t>
            </a:r>
          </a:p>
          <a:p>
            <a:pPr lvl="2">
              <a:defRPr sz="1800">
                <a:solidFill>
                  <a:srgbClr val="000000"/>
                </a:solidFill>
              </a:defRPr>
            </a:pPr>
            <a:r>
              <a:rPr lang="en-US" sz="2000">
                <a:solidFill>
                  <a:srgbClr val="8C8B8A"/>
                </a:solidFill>
              </a:rPr>
              <a:t>Third level</a:t>
            </a:r>
          </a:p>
          <a:p>
            <a:pPr lvl="3">
              <a:defRPr sz="1800">
                <a:solidFill>
                  <a:srgbClr val="000000"/>
                </a:solidFill>
              </a:defRPr>
            </a:pPr>
            <a:r>
              <a:rPr lang="en-US" sz="2000">
                <a:solidFill>
                  <a:srgbClr val="8C8B8A"/>
                </a:solidFill>
              </a:rPr>
              <a:t>Fourth level</a:t>
            </a:r>
          </a:p>
          <a:p>
            <a:pPr lvl="4">
              <a:defRPr sz="1800">
                <a:solidFill>
                  <a:srgbClr val="000000"/>
                </a:solidFill>
              </a:defRPr>
            </a:pPr>
            <a:r>
              <a:rPr lang="en-US" sz="2000">
                <a:solidFill>
                  <a:srgbClr val="8C8B8A"/>
                </a:solidFill>
              </a:rPr>
              <a:t>Fifth level</a:t>
            </a:r>
            <a:endParaRPr sz="2000" dirty="0">
              <a:solidFill>
                <a:srgbClr val="8C8B8A"/>
              </a:solidFill>
            </a:endParaRPr>
          </a:p>
        </p:txBody>
      </p:sp>
      <p:grpSp>
        <p:nvGrpSpPr>
          <p:cNvPr id="2" name="Group 14"/>
          <p:cNvGrpSpPr/>
          <p:nvPr userDrawn="1"/>
        </p:nvGrpSpPr>
        <p:grpSpPr>
          <a:xfrm>
            <a:off x="8438715" y="0"/>
            <a:ext cx="689003" cy="5143500"/>
            <a:chOff x="8649502" y="0"/>
            <a:chExt cx="689003" cy="6858000"/>
          </a:xfrm>
        </p:grpSpPr>
        <p:grpSp>
          <p:nvGrpSpPr>
            <p:cNvPr id="3" name="Group 10"/>
            <p:cNvGrpSpPr/>
            <p:nvPr userDrawn="1"/>
          </p:nvGrpSpPr>
          <p:grpSpPr>
            <a:xfrm>
              <a:off x="8649502" y="0"/>
              <a:ext cx="689003" cy="6858000"/>
              <a:chOff x="8649502" y="0"/>
              <a:chExt cx="689003" cy="6858000"/>
            </a:xfrm>
          </p:grpSpPr>
          <p:grpSp>
            <p:nvGrpSpPr>
              <p:cNvPr id="4" name="Group 8"/>
              <p:cNvGrpSpPr/>
              <p:nvPr userDrawn="1"/>
            </p:nvGrpSpPr>
            <p:grpSpPr>
              <a:xfrm>
                <a:off x="8652704" y="0"/>
                <a:ext cx="685801" cy="6858000"/>
                <a:chOff x="8676397" y="0"/>
                <a:chExt cx="685801" cy="6858000"/>
              </a:xfrm>
            </p:grpSpPr>
            <p:sp>
              <p:nvSpPr>
                <p:cNvPr id="20" name="Shape 2"/>
                <p:cNvSpPr/>
                <p:nvPr/>
              </p:nvSpPr>
              <p:spPr>
                <a:xfrm>
                  <a:off x="8676397" y="0"/>
                  <a:ext cx="685801" cy="6858000"/>
                </a:xfrm>
                <a:prstGeom prst="rect">
                  <a:avLst/>
                </a:prstGeom>
                <a:solidFill>
                  <a:srgbClr val="C00000"/>
                </a:solidFill>
                <a:ln w="12700">
                  <a:miter lim="400000"/>
                </a:ln>
              </p:spPr>
              <p:txBody>
                <a:bodyPr lIns="0" tIns="0" rIns="0" bIns="0" anchor="ctr"/>
                <a:lstStyle/>
                <a:p>
                  <a:pPr lvl="0" algn="ctr">
                    <a:defRPr>
                      <a:solidFill>
                        <a:srgbClr val="FFFFFF"/>
                      </a:solidFill>
                    </a:defRPr>
                  </a:pPr>
                  <a:endParaRPr/>
                </a:p>
              </p:txBody>
            </p:sp>
            <p:pic>
              <p:nvPicPr>
                <p:cNvPr id="21" name="image2.png" descr="EXTERNAL_AUD_black.png"/>
                <p:cNvPicPr/>
                <p:nvPr/>
              </p:nvPicPr>
              <p:blipFill>
                <a:blip r:embed="rId2" cstate="screen">
                  <a:extLst/>
                </a:blip>
                <a:srcRect/>
                <a:stretch>
                  <a:fillRect/>
                </a:stretch>
              </p:blipFill>
              <p:spPr>
                <a:xfrm rot="5400000">
                  <a:off x="6782089" y="2786700"/>
                  <a:ext cx="4426024" cy="359106"/>
                </a:xfrm>
                <a:prstGeom prst="rect">
                  <a:avLst/>
                </a:prstGeom>
                <a:ln w="12700">
                  <a:miter lim="400000"/>
                </a:ln>
              </p:spPr>
            </p:pic>
          </p:grpSp>
          <p:sp>
            <p:nvSpPr>
              <p:cNvPr id="19" name="Shape 3"/>
              <p:cNvSpPr/>
              <p:nvPr/>
            </p:nvSpPr>
            <p:spPr>
              <a:xfrm>
                <a:off x="8649502" y="5415282"/>
                <a:ext cx="685801" cy="685801"/>
              </a:xfrm>
              <a:prstGeom prst="rect">
                <a:avLst/>
              </a:prstGeom>
              <a:solidFill>
                <a:srgbClr val="F7F7F7"/>
              </a:solidFill>
              <a:ln w="12700">
                <a:miter lim="400000"/>
              </a:ln>
            </p:spPr>
            <p:txBody>
              <a:bodyPr lIns="0" tIns="0" rIns="0" bIns="0" anchor="ctr"/>
              <a:lstStyle/>
              <a:p>
                <a:pPr lvl="0" algn="ctr">
                  <a:defRPr>
                    <a:solidFill>
                      <a:srgbClr val="FFFFFF"/>
                    </a:solidFill>
                  </a:defRPr>
                </a:pPr>
                <a:endParaRPr/>
              </a:p>
            </p:txBody>
          </p:sp>
        </p:grpSp>
        <p:pic>
          <p:nvPicPr>
            <p:cNvPr id="17" name="image3.pdf" descr="CROSS_AND_FLAME_color_CS6.eps"/>
            <p:cNvPicPr/>
            <p:nvPr/>
          </p:nvPicPr>
          <p:blipFill>
            <a:blip r:embed="rId3" cstate="screen">
              <a:extLst/>
            </a:blip>
            <a:stretch>
              <a:fillRect/>
            </a:stretch>
          </p:blipFill>
          <p:spPr>
            <a:xfrm>
              <a:off x="8680049" y="5208463"/>
              <a:ext cx="608786" cy="1110595"/>
            </a:xfrm>
            <a:prstGeom prst="rect">
              <a:avLst/>
            </a:prstGeom>
            <a:ln w="12700">
              <a:miter lim="400000"/>
            </a:ln>
          </p:spPr>
        </p:pic>
      </p:gr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reserve="1">
  <p:cSld name="Two Content">
    <p:spTree>
      <p:nvGrpSpPr>
        <p:cNvPr id="1" name=""/>
        <p:cNvGrpSpPr/>
        <p:nvPr/>
      </p:nvGrpSpPr>
      <p:grpSpPr>
        <a:xfrm>
          <a:off x="0" y="0"/>
          <a:ext cx="0" cy="0"/>
          <a:chOff x="0" y="0"/>
          <a:chExt cx="0" cy="0"/>
        </a:xfrm>
      </p:grpSpPr>
      <p:sp>
        <p:nvSpPr>
          <p:cNvPr id="36" name="Shape 36"/>
          <p:cNvSpPr>
            <a:spLocks noGrp="1"/>
          </p:cNvSpPr>
          <p:nvPr>
            <p:ph type="title"/>
          </p:nvPr>
        </p:nvSpPr>
        <p:spPr>
          <a:xfrm>
            <a:off x="457200" y="117063"/>
            <a:ext cx="7620000" cy="1035082"/>
          </a:xfrm>
          <a:prstGeom prst="rect">
            <a:avLst/>
          </a:prstGeom>
        </p:spPr>
        <p:txBody>
          <a:bodyPr/>
          <a:lstStyle>
            <a:lvl1pPr>
              <a:defRPr spc="0" baseline="0"/>
            </a:lvl1pPr>
          </a:lstStyle>
          <a:p>
            <a:pPr lvl="0">
              <a:defRPr sz="1800" spc="0">
                <a:solidFill>
                  <a:srgbClr val="000000"/>
                </a:solidFill>
              </a:defRPr>
            </a:pPr>
            <a:r>
              <a:rPr lang="en-US" sz="4600" spc="-100" dirty="0">
                <a:solidFill>
                  <a:srgbClr val="C00000"/>
                </a:solidFill>
              </a:rPr>
              <a:t>Click to edit Master title style</a:t>
            </a:r>
            <a:endParaRPr sz="4600" spc="-100" dirty="0">
              <a:solidFill>
                <a:srgbClr val="C00000"/>
              </a:solidFill>
            </a:endParaRPr>
          </a:p>
        </p:txBody>
      </p:sp>
      <p:sp>
        <p:nvSpPr>
          <p:cNvPr id="37" name="Shape 37"/>
          <p:cNvSpPr>
            <a:spLocks noGrp="1"/>
          </p:cNvSpPr>
          <p:nvPr>
            <p:ph type="body" idx="1"/>
          </p:nvPr>
        </p:nvSpPr>
        <p:spPr>
          <a:xfrm>
            <a:off x="457200" y="1152144"/>
            <a:ext cx="3657600" cy="3991356"/>
          </a:xfrm>
          <a:prstGeom prst="rect">
            <a:avLst/>
          </a:prstGeom>
        </p:spPr>
        <p:txBody>
          <a:bodyPr/>
          <a:lstStyle>
            <a:lvl1pPr>
              <a:spcBef>
                <a:spcPts val="600"/>
              </a:spcBef>
              <a:defRPr sz="2800"/>
            </a:lvl1pPr>
            <a:lvl2pPr marL="678180" indent="-266700">
              <a:spcBef>
                <a:spcPts val="600"/>
              </a:spcBef>
              <a:defRPr sz="2800"/>
            </a:lvl2pPr>
            <a:lvl3pPr marL="1097279" indent="-320039">
              <a:spcBef>
                <a:spcPts val="600"/>
              </a:spcBef>
              <a:defRPr sz="2800"/>
            </a:lvl3pPr>
            <a:lvl4pPr marL="1407160" indent="-355600">
              <a:spcBef>
                <a:spcPts val="600"/>
              </a:spcBef>
              <a:defRPr sz="2800"/>
            </a:lvl4pPr>
            <a:lvl5pPr marL="1681479" indent="-355599">
              <a:spcBef>
                <a:spcPts val="600"/>
              </a:spcBef>
              <a:defRPr sz="2800"/>
            </a:lvl5pPr>
          </a:lstStyle>
          <a:p>
            <a:pPr lvl="0">
              <a:defRPr sz="1800">
                <a:solidFill>
                  <a:srgbClr val="000000"/>
                </a:solidFill>
              </a:defRPr>
            </a:pPr>
            <a:r>
              <a:rPr lang="en-US" sz="2800">
                <a:solidFill>
                  <a:srgbClr val="2F2B20"/>
                </a:solidFill>
              </a:rPr>
              <a:t>Click to edit Master text styles</a:t>
            </a:r>
          </a:p>
          <a:p>
            <a:pPr lvl="1">
              <a:defRPr sz="1800">
                <a:solidFill>
                  <a:srgbClr val="000000"/>
                </a:solidFill>
              </a:defRPr>
            </a:pPr>
            <a:r>
              <a:rPr lang="en-US" sz="2800">
                <a:solidFill>
                  <a:srgbClr val="2F2B20"/>
                </a:solidFill>
              </a:rPr>
              <a:t>Second level</a:t>
            </a:r>
          </a:p>
          <a:p>
            <a:pPr lvl="2">
              <a:defRPr sz="1800">
                <a:solidFill>
                  <a:srgbClr val="000000"/>
                </a:solidFill>
              </a:defRPr>
            </a:pPr>
            <a:r>
              <a:rPr lang="en-US" sz="2800">
                <a:solidFill>
                  <a:srgbClr val="2F2B20"/>
                </a:solidFill>
              </a:rPr>
              <a:t>Third level</a:t>
            </a:r>
          </a:p>
          <a:p>
            <a:pPr lvl="3">
              <a:defRPr sz="1800">
                <a:solidFill>
                  <a:srgbClr val="000000"/>
                </a:solidFill>
              </a:defRPr>
            </a:pPr>
            <a:r>
              <a:rPr lang="en-US" sz="2800">
                <a:solidFill>
                  <a:srgbClr val="2F2B20"/>
                </a:solidFill>
              </a:rPr>
              <a:t>Fourth level</a:t>
            </a:r>
          </a:p>
          <a:p>
            <a:pPr lvl="4">
              <a:defRPr sz="1800">
                <a:solidFill>
                  <a:srgbClr val="000000"/>
                </a:solidFill>
              </a:defRPr>
            </a:pPr>
            <a:r>
              <a:rPr lang="en-US" sz="2800">
                <a:solidFill>
                  <a:srgbClr val="2F2B20"/>
                </a:solidFill>
              </a:rPr>
              <a:t>Fifth level</a:t>
            </a:r>
            <a:endParaRPr sz="2800">
              <a:solidFill>
                <a:srgbClr val="2F2B20"/>
              </a:solidFill>
            </a:endParaRPr>
          </a:p>
        </p:txBody>
      </p:sp>
      <p:grpSp>
        <p:nvGrpSpPr>
          <p:cNvPr id="2" name="Group 14"/>
          <p:cNvGrpSpPr/>
          <p:nvPr userDrawn="1"/>
        </p:nvGrpSpPr>
        <p:grpSpPr>
          <a:xfrm>
            <a:off x="8438715" y="0"/>
            <a:ext cx="689003" cy="5143500"/>
            <a:chOff x="8649502" y="0"/>
            <a:chExt cx="689003" cy="6858000"/>
          </a:xfrm>
        </p:grpSpPr>
        <p:grpSp>
          <p:nvGrpSpPr>
            <p:cNvPr id="3" name="Group 10"/>
            <p:cNvGrpSpPr/>
            <p:nvPr userDrawn="1"/>
          </p:nvGrpSpPr>
          <p:grpSpPr>
            <a:xfrm>
              <a:off x="8649502" y="0"/>
              <a:ext cx="689003" cy="6858000"/>
              <a:chOff x="8649502" y="0"/>
              <a:chExt cx="689003" cy="6858000"/>
            </a:xfrm>
          </p:grpSpPr>
          <p:grpSp>
            <p:nvGrpSpPr>
              <p:cNvPr id="4" name="Group 8"/>
              <p:cNvGrpSpPr/>
              <p:nvPr userDrawn="1"/>
            </p:nvGrpSpPr>
            <p:grpSpPr>
              <a:xfrm>
                <a:off x="8652704" y="0"/>
                <a:ext cx="685801" cy="6858000"/>
                <a:chOff x="8676397" y="0"/>
                <a:chExt cx="685801" cy="6858000"/>
              </a:xfrm>
            </p:grpSpPr>
            <p:sp>
              <p:nvSpPr>
                <p:cNvPr id="20" name="Shape 2"/>
                <p:cNvSpPr/>
                <p:nvPr/>
              </p:nvSpPr>
              <p:spPr>
                <a:xfrm>
                  <a:off x="8676397" y="0"/>
                  <a:ext cx="685801" cy="6858000"/>
                </a:xfrm>
                <a:prstGeom prst="rect">
                  <a:avLst/>
                </a:prstGeom>
                <a:solidFill>
                  <a:srgbClr val="C00000"/>
                </a:solidFill>
                <a:ln w="12700">
                  <a:miter lim="400000"/>
                </a:ln>
              </p:spPr>
              <p:txBody>
                <a:bodyPr lIns="0" tIns="0" rIns="0" bIns="0" anchor="ctr"/>
                <a:lstStyle/>
                <a:p>
                  <a:pPr lvl="0" algn="ctr">
                    <a:defRPr>
                      <a:solidFill>
                        <a:srgbClr val="FFFFFF"/>
                      </a:solidFill>
                    </a:defRPr>
                  </a:pPr>
                  <a:endParaRPr/>
                </a:p>
              </p:txBody>
            </p:sp>
            <p:pic>
              <p:nvPicPr>
                <p:cNvPr id="21" name="image2.png" descr="EXTERNAL_AUD_black.png"/>
                <p:cNvPicPr/>
                <p:nvPr/>
              </p:nvPicPr>
              <p:blipFill>
                <a:blip r:embed="rId2" cstate="screen">
                  <a:extLst/>
                </a:blip>
                <a:srcRect/>
                <a:stretch>
                  <a:fillRect/>
                </a:stretch>
              </p:blipFill>
              <p:spPr>
                <a:xfrm rot="5400000">
                  <a:off x="6782089" y="2786700"/>
                  <a:ext cx="4426024" cy="359106"/>
                </a:xfrm>
                <a:prstGeom prst="rect">
                  <a:avLst/>
                </a:prstGeom>
                <a:ln w="12700">
                  <a:miter lim="400000"/>
                </a:ln>
              </p:spPr>
            </p:pic>
          </p:grpSp>
          <p:sp>
            <p:nvSpPr>
              <p:cNvPr id="19" name="Shape 3"/>
              <p:cNvSpPr/>
              <p:nvPr/>
            </p:nvSpPr>
            <p:spPr>
              <a:xfrm>
                <a:off x="8649502" y="5415282"/>
                <a:ext cx="685801" cy="685801"/>
              </a:xfrm>
              <a:prstGeom prst="rect">
                <a:avLst/>
              </a:prstGeom>
              <a:solidFill>
                <a:srgbClr val="F7F7F7"/>
              </a:solidFill>
              <a:ln w="12700">
                <a:miter lim="400000"/>
              </a:ln>
            </p:spPr>
            <p:txBody>
              <a:bodyPr lIns="0" tIns="0" rIns="0" bIns="0" anchor="ctr"/>
              <a:lstStyle/>
              <a:p>
                <a:pPr lvl="0" algn="ctr">
                  <a:defRPr>
                    <a:solidFill>
                      <a:srgbClr val="FFFFFF"/>
                    </a:solidFill>
                  </a:defRPr>
                </a:pPr>
                <a:endParaRPr/>
              </a:p>
            </p:txBody>
          </p:sp>
        </p:grpSp>
        <p:pic>
          <p:nvPicPr>
            <p:cNvPr id="17" name="image3.pdf" descr="CROSS_AND_FLAME_color_CS6.eps"/>
            <p:cNvPicPr/>
            <p:nvPr/>
          </p:nvPicPr>
          <p:blipFill>
            <a:blip r:embed="rId3" cstate="screen">
              <a:extLst/>
            </a:blip>
            <a:stretch>
              <a:fillRect/>
            </a:stretch>
          </p:blipFill>
          <p:spPr>
            <a:xfrm>
              <a:off x="8680049" y="5208463"/>
              <a:ext cx="608786" cy="1110595"/>
            </a:xfrm>
            <a:prstGeom prst="rect">
              <a:avLst/>
            </a:prstGeom>
            <a:ln w="12700">
              <a:miter lim="400000"/>
            </a:ln>
          </p:spPr>
        </p:pic>
      </p:gr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reserve="1">
  <p:cSld name="Title, Text and Clip Art">
    <p:spTree>
      <p:nvGrpSpPr>
        <p:cNvPr id="1" name=""/>
        <p:cNvGrpSpPr/>
        <p:nvPr/>
      </p:nvGrpSpPr>
      <p:grpSpPr>
        <a:xfrm>
          <a:off x="0" y="0"/>
          <a:ext cx="0" cy="0"/>
          <a:chOff x="0" y="0"/>
          <a:chExt cx="0" cy="0"/>
        </a:xfrm>
      </p:grpSpPr>
      <p:sp>
        <p:nvSpPr>
          <p:cNvPr id="93" name="Shape 93"/>
          <p:cNvSpPr>
            <a:spLocks noGrp="1"/>
          </p:cNvSpPr>
          <p:nvPr>
            <p:ph type="title"/>
          </p:nvPr>
        </p:nvSpPr>
        <p:spPr>
          <a:xfrm>
            <a:off x="685800" y="285753"/>
            <a:ext cx="7162800" cy="971549"/>
          </a:xfrm>
          <a:prstGeom prst="rect">
            <a:avLst/>
          </a:prstGeom>
        </p:spPr>
        <p:txBody>
          <a:bodyPr/>
          <a:lstStyle>
            <a:lvl1pPr>
              <a:defRPr spc="0" baseline="0"/>
            </a:lvl1pPr>
          </a:lstStyle>
          <a:p>
            <a:pPr lvl="0">
              <a:defRPr sz="1800" spc="0">
                <a:solidFill>
                  <a:srgbClr val="000000"/>
                </a:solidFill>
              </a:defRPr>
            </a:pPr>
            <a:r>
              <a:rPr lang="en-US" sz="4600" spc="-100" dirty="0">
                <a:solidFill>
                  <a:srgbClr val="C00000"/>
                </a:solidFill>
              </a:rPr>
              <a:t>Click to edit Master title style</a:t>
            </a:r>
            <a:endParaRPr sz="4600" spc="-100" dirty="0">
              <a:solidFill>
                <a:srgbClr val="C00000"/>
              </a:solidFill>
            </a:endParaRPr>
          </a:p>
        </p:txBody>
      </p:sp>
      <p:sp>
        <p:nvSpPr>
          <p:cNvPr id="94" name="Shape 94"/>
          <p:cNvSpPr>
            <a:spLocks noGrp="1"/>
          </p:cNvSpPr>
          <p:nvPr>
            <p:ph type="body" idx="1"/>
          </p:nvPr>
        </p:nvSpPr>
        <p:spPr>
          <a:xfrm>
            <a:off x="685800" y="1257300"/>
            <a:ext cx="3810000" cy="3886200"/>
          </a:xfrm>
          <a:prstGeom prst="rect">
            <a:avLst/>
          </a:prstGeom>
        </p:spPr>
        <p:txBody>
          <a:bodyPr/>
          <a:lstStyle/>
          <a:p>
            <a:pPr lvl="0">
              <a:defRPr sz="1800">
                <a:solidFill>
                  <a:srgbClr val="000000"/>
                </a:solidFill>
              </a:defRPr>
            </a:pPr>
            <a:r>
              <a:rPr lang="en-US" sz="2200">
                <a:solidFill>
                  <a:srgbClr val="2F2B20"/>
                </a:solidFill>
              </a:rPr>
              <a:t>Click to edit Master text styles</a:t>
            </a:r>
          </a:p>
          <a:p>
            <a:pPr lvl="1">
              <a:defRPr sz="1800">
                <a:solidFill>
                  <a:srgbClr val="000000"/>
                </a:solidFill>
              </a:defRPr>
            </a:pPr>
            <a:r>
              <a:rPr lang="en-US" sz="2200">
                <a:solidFill>
                  <a:srgbClr val="2F2B20"/>
                </a:solidFill>
              </a:rPr>
              <a:t>Second level</a:t>
            </a:r>
          </a:p>
          <a:p>
            <a:pPr lvl="2">
              <a:defRPr sz="1800">
                <a:solidFill>
                  <a:srgbClr val="000000"/>
                </a:solidFill>
              </a:defRPr>
            </a:pPr>
            <a:r>
              <a:rPr lang="en-US" sz="2200">
                <a:solidFill>
                  <a:srgbClr val="2F2B20"/>
                </a:solidFill>
              </a:rPr>
              <a:t>Third level</a:t>
            </a:r>
          </a:p>
          <a:p>
            <a:pPr lvl="3">
              <a:defRPr sz="1800">
                <a:solidFill>
                  <a:srgbClr val="000000"/>
                </a:solidFill>
              </a:defRPr>
            </a:pPr>
            <a:r>
              <a:rPr lang="en-US" sz="2200">
                <a:solidFill>
                  <a:srgbClr val="2F2B20"/>
                </a:solidFill>
              </a:rPr>
              <a:t>Fourth level</a:t>
            </a:r>
          </a:p>
          <a:p>
            <a:pPr lvl="4">
              <a:defRPr sz="1800">
                <a:solidFill>
                  <a:srgbClr val="000000"/>
                </a:solidFill>
              </a:defRPr>
            </a:pPr>
            <a:r>
              <a:rPr lang="en-US" sz="2200">
                <a:solidFill>
                  <a:srgbClr val="2F2B20"/>
                </a:solidFill>
              </a:rPr>
              <a:t>Fifth level</a:t>
            </a:r>
            <a:endParaRPr sz="2200">
              <a:solidFill>
                <a:srgbClr val="2F2B20"/>
              </a:solidFill>
            </a:endParaRPr>
          </a:p>
        </p:txBody>
      </p:sp>
      <p:grpSp>
        <p:nvGrpSpPr>
          <p:cNvPr id="2" name="Group 14"/>
          <p:cNvGrpSpPr/>
          <p:nvPr userDrawn="1"/>
        </p:nvGrpSpPr>
        <p:grpSpPr>
          <a:xfrm>
            <a:off x="8438715" y="0"/>
            <a:ext cx="689003" cy="5143500"/>
            <a:chOff x="8649502" y="0"/>
            <a:chExt cx="689003" cy="6858000"/>
          </a:xfrm>
        </p:grpSpPr>
        <p:grpSp>
          <p:nvGrpSpPr>
            <p:cNvPr id="3" name="Group 10"/>
            <p:cNvGrpSpPr/>
            <p:nvPr userDrawn="1"/>
          </p:nvGrpSpPr>
          <p:grpSpPr>
            <a:xfrm>
              <a:off x="8649502" y="0"/>
              <a:ext cx="689003" cy="6858000"/>
              <a:chOff x="8649502" y="0"/>
              <a:chExt cx="689003" cy="6858000"/>
            </a:xfrm>
          </p:grpSpPr>
          <p:grpSp>
            <p:nvGrpSpPr>
              <p:cNvPr id="4" name="Group 8"/>
              <p:cNvGrpSpPr/>
              <p:nvPr userDrawn="1"/>
            </p:nvGrpSpPr>
            <p:grpSpPr>
              <a:xfrm>
                <a:off x="8652704" y="0"/>
                <a:ext cx="685801" cy="6858000"/>
                <a:chOff x="8676397" y="0"/>
                <a:chExt cx="685801" cy="6858000"/>
              </a:xfrm>
            </p:grpSpPr>
            <p:sp>
              <p:nvSpPr>
                <p:cNvPr id="20" name="Shape 2"/>
                <p:cNvSpPr/>
                <p:nvPr/>
              </p:nvSpPr>
              <p:spPr>
                <a:xfrm>
                  <a:off x="8676397" y="0"/>
                  <a:ext cx="685801" cy="6858000"/>
                </a:xfrm>
                <a:prstGeom prst="rect">
                  <a:avLst/>
                </a:prstGeom>
                <a:solidFill>
                  <a:srgbClr val="C00000"/>
                </a:solidFill>
                <a:ln w="12700">
                  <a:miter lim="400000"/>
                </a:ln>
              </p:spPr>
              <p:txBody>
                <a:bodyPr lIns="0" tIns="0" rIns="0" bIns="0" anchor="ctr"/>
                <a:lstStyle/>
                <a:p>
                  <a:pPr lvl="0" algn="ctr">
                    <a:defRPr>
                      <a:solidFill>
                        <a:srgbClr val="FFFFFF"/>
                      </a:solidFill>
                    </a:defRPr>
                  </a:pPr>
                  <a:endParaRPr/>
                </a:p>
              </p:txBody>
            </p:sp>
            <p:pic>
              <p:nvPicPr>
                <p:cNvPr id="21" name="image2.png" descr="EXTERNAL_AUD_black.png"/>
                <p:cNvPicPr/>
                <p:nvPr/>
              </p:nvPicPr>
              <p:blipFill>
                <a:blip r:embed="rId2" cstate="screen">
                  <a:extLst/>
                </a:blip>
                <a:srcRect/>
                <a:stretch>
                  <a:fillRect/>
                </a:stretch>
              </p:blipFill>
              <p:spPr>
                <a:xfrm rot="5400000">
                  <a:off x="6782089" y="2786700"/>
                  <a:ext cx="4426024" cy="359106"/>
                </a:xfrm>
                <a:prstGeom prst="rect">
                  <a:avLst/>
                </a:prstGeom>
                <a:ln w="12700">
                  <a:miter lim="400000"/>
                </a:ln>
              </p:spPr>
            </p:pic>
          </p:grpSp>
          <p:sp>
            <p:nvSpPr>
              <p:cNvPr id="19" name="Shape 3"/>
              <p:cNvSpPr/>
              <p:nvPr/>
            </p:nvSpPr>
            <p:spPr>
              <a:xfrm>
                <a:off x="8649502" y="5415282"/>
                <a:ext cx="685801" cy="685801"/>
              </a:xfrm>
              <a:prstGeom prst="rect">
                <a:avLst/>
              </a:prstGeom>
              <a:solidFill>
                <a:srgbClr val="F7F7F7"/>
              </a:solidFill>
              <a:ln w="12700">
                <a:miter lim="400000"/>
              </a:ln>
            </p:spPr>
            <p:txBody>
              <a:bodyPr lIns="0" tIns="0" rIns="0" bIns="0" anchor="ctr"/>
              <a:lstStyle/>
              <a:p>
                <a:pPr lvl="0" algn="ctr">
                  <a:defRPr>
                    <a:solidFill>
                      <a:srgbClr val="FFFFFF"/>
                    </a:solidFill>
                  </a:defRPr>
                </a:pPr>
                <a:endParaRPr/>
              </a:p>
            </p:txBody>
          </p:sp>
        </p:grpSp>
        <p:pic>
          <p:nvPicPr>
            <p:cNvPr id="17" name="image3.pdf" descr="CROSS_AND_FLAME_color_CS6.eps"/>
            <p:cNvPicPr/>
            <p:nvPr/>
          </p:nvPicPr>
          <p:blipFill>
            <a:blip r:embed="rId3" cstate="screen">
              <a:extLst/>
            </a:blip>
            <a:stretch>
              <a:fillRect/>
            </a:stretch>
          </p:blipFill>
          <p:spPr>
            <a:xfrm>
              <a:off x="8680049" y="5208463"/>
              <a:ext cx="608786" cy="1110595"/>
            </a:xfrm>
            <a:prstGeom prst="rect">
              <a:avLst/>
            </a:prstGeom>
            <a:ln w="12700">
              <a:miter lim="400000"/>
            </a:ln>
          </p:spPr>
        </p:pic>
      </p:gr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reserve="1">
  <p:cSld name="Comparison">
    <p:spTree>
      <p:nvGrpSpPr>
        <p:cNvPr id="1" name=""/>
        <p:cNvGrpSpPr/>
        <p:nvPr/>
      </p:nvGrpSpPr>
      <p:grpSpPr>
        <a:xfrm>
          <a:off x="0" y="0"/>
          <a:ext cx="0" cy="0"/>
          <a:chOff x="0" y="0"/>
          <a:chExt cx="0" cy="0"/>
        </a:xfrm>
      </p:grpSpPr>
      <p:sp>
        <p:nvSpPr>
          <p:cNvPr id="43" name="Shape 43"/>
          <p:cNvSpPr>
            <a:spLocks noGrp="1"/>
          </p:cNvSpPr>
          <p:nvPr>
            <p:ph type="title"/>
          </p:nvPr>
        </p:nvSpPr>
        <p:spPr>
          <a:xfrm>
            <a:off x="457200" y="192608"/>
            <a:ext cx="7620000" cy="883992"/>
          </a:xfrm>
          <a:prstGeom prst="rect">
            <a:avLst/>
          </a:prstGeom>
        </p:spPr>
        <p:txBody>
          <a:bodyPr/>
          <a:lstStyle>
            <a:lvl1pPr>
              <a:defRPr spc="0" baseline="0"/>
            </a:lvl1pPr>
          </a:lstStyle>
          <a:p>
            <a:pPr lvl="0">
              <a:defRPr sz="1800" spc="0">
                <a:solidFill>
                  <a:srgbClr val="000000"/>
                </a:solidFill>
              </a:defRPr>
            </a:pPr>
            <a:r>
              <a:rPr lang="en-US" sz="4600" spc="-100" dirty="0">
                <a:solidFill>
                  <a:srgbClr val="C00000"/>
                </a:solidFill>
              </a:rPr>
              <a:t>Click to edit Master title style</a:t>
            </a:r>
            <a:endParaRPr sz="4600" spc="-100" dirty="0">
              <a:solidFill>
                <a:srgbClr val="C00000"/>
              </a:solidFill>
            </a:endParaRPr>
          </a:p>
        </p:txBody>
      </p:sp>
      <p:sp>
        <p:nvSpPr>
          <p:cNvPr id="44" name="Shape 44"/>
          <p:cNvSpPr>
            <a:spLocks noGrp="1"/>
          </p:cNvSpPr>
          <p:nvPr>
            <p:ph type="body" idx="1"/>
          </p:nvPr>
        </p:nvSpPr>
        <p:spPr>
          <a:xfrm>
            <a:off x="457200" y="1336903"/>
            <a:ext cx="3657600" cy="2569445"/>
          </a:xfrm>
          <a:prstGeom prst="rect">
            <a:avLst/>
          </a:prstGeom>
        </p:spPr>
        <p:txBody>
          <a:bodyPr anchor="b">
            <a:noAutofit/>
          </a:bodyPr>
          <a:lstStyle>
            <a:lvl1pPr marL="0" indent="0" algn="ctr">
              <a:spcBef>
                <a:spcPts val="400"/>
              </a:spcBef>
              <a:buClrTx/>
              <a:buSzTx/>
              <a:buFontTx/>
              <a:buNone/>
              <a:defRPr sz="2000" b="1">
                <a:solidFill>
                  <a:srgbClr val="6E0A00"/>
                </a:solidFill>
              </a:defRPr>
            </a:lvl1pPr>
            <a:lvl2pPr marL="0" indent="457200" algn="ctr">
              <a:spcBef>
                <a:spcPts val="400"/>
              </a:spcBef>
              <a:buClrTx/>
              <a:buSzTx/>
              <a:buFontTx/>
              <a:buNone/>
              <a:defRPr sz="2000" b="1">
                <a:solidFill>
                  <a:srgbClr val="6E0A00"/>
                </a:solidFill>
              </a:defRPr>
            </a:lvl2pPr>
            <a:lvl3pPr marL="0" indent="914400" algn="ctr">
              <a:spcBef>
                <a:spcPts val="400"/>
              </a:spcBef>
              <a:buClrTx/>
              <a:buSzTx/>
              <a:buFontTx/>
              <a:buNone/>
              <a:defRPr sz="2000" b="1">
                <a:solidFill>
                  <a:srgbClr val="6E0A00"/>
                </a:solidFill>
              </a:defRPr>
            </a:lvl3pPr>
            <a:lvl4pPr marL="0" indent="1371600" algn="ctr">
              <a:spcBef>
                <a:spcPts val="400"/>
              </a:spcBef>
              <a:buClrTx/>
              <a:buSzTx/>
              <a:buFontTx/>
              <a:buNone/>
              <a:defRPr sz="2000" b="1">
                <a:solidFill>
                  <a:srgbClr val="6E0A00"/>
                </a:solidFill>
              </a:defRPr>
            </a:lvl4pPr>
            <a:lvl5pPr marL="0" indent="1828800" algn="ctr">
              <a:spcBef>
                <a:spcPts val="400"/>
              </a:spcBef>
              <a:buClrTx/>
              <a:buSzTx/>
              <a:buFontTx/>
              <a:buNone/>
              <a:defRPr sz="2000" b="1">
                <a:solidFill>
                  <a:srgbClr val="6E0A00"/>
                </a:solidFill>
              </a:defRPr>
            </a:lvl5pPr>
          </a:lstStyle>
          <a:p>
            <a:pPr lvl="0">
              <a:defRPr sz="1800" b="0">
                <a:solidFill>
                  <a:srgbClr val="000000"/>
                </a:solidFill>
              </a:defRPr>
            </a:pPr>
            <a:r>
              <a:rPr lang="en-US" sz="2000" b="1">
                <a:solidFill>
                  <a:srgbClr val="6E0A00"/>
                </a:solidFill>
              </a:rPr>
              <a:t>Click to edit Master text styles</a:t>
            </a:r>
          </a:p>
          <a:p>
            <a:pPr lvl="1">
              <a:defRPr sz="1800" b="0">
                <a:solidFill>
                  <a:srgbClr val="000000"/>
                </a:solidFill>
              </a:defRPr>
            </a:pPr>
            <a:r>
              <a:rPr lang="en-US" sz="2000" b="1">
                <a:solidFill>
                  <a:srgbClr val="6E0A00"/>
                </a:solidFill>
              </a:rPr>
              <a:t>Second level</a:t>
            </a:r>
          </a:p>
          <a:p>
            <a:pPr lvl="2">
              <a:defRPr sz="1800" b="0">
                <a:solidFill>
                  <a:srgbClr val="000000"/>
                </a:solidFill>
              </a:defRPr>
            </a:pPr>
            <a:r>
              <a:rPr lang="en-US" sz="2000" b="1">
                <a:solidFill>
                  <a:srgbClr val="6E0A00"/>
                </a:solidFill>
              </a:rPr>
              <a:t>Third level</a:t>
            </a:r>
          </a:p>
          <a:p>
            <a:pPr lvl="3">
              <a:defRPr sz="1800" b="0">
                <a:solidFill>
                  <a:srgbClr val="000000"/>
                </a:solidFill>
              </a:defRPr>
            </a:pPr>
            <a:r>
              <a:rPr lang="en-US" sz="2000" b="1">
                <a:solidFill>
                  <a:srgbClr val="6E0A00"/>
                </a:solidFill>
              </a:rPr>
              <a:t>Fourth level</a:t>
            </a:r>
          </a:p>
          <a:p>
            <a:pPr lvl="4">
              <a:defRPr sz="1800" b="0">
                <a:solidFill>
                  <a:srgbClr val="000000"/>
                </a:solidFill>
              </a:defRPr>
            </a:pPr>
            <a:r>
              <a:rPr lang="en-US" sz="2000" b="1">
                <a:solidFill>
                  <a:srgbClr val="6E0A00"/>
                </a:solidFill>
              </a:rPr>
              <a:t>Fifth level</a:t>
            </a:r>
            <a:endParaRPr sz="2000" b="1" dirty="0">
              <a:solidFill>
                <a:srgbClr val="6E0A00"/>
              </a:solidFill>
            </a:endParaRPr>
          </a:p>
        </p:txBody>
      </p:sp>
      <p:grpSp>
        <p:nvGrpSpPr>
          <p:cNvPr id="2" name="Group 14"/>
          <p:cNvGrpSpPr/>
          <p:nvPr userDrawn="1"/>
        </p:nvGrpSpPr>
        <p:grpSpPr>
          <a:xfrm>
            <a:off x="8438715" y="0"/>
            <a:ext cx="689003" cy="5143500"/>
            <a:chOff x="8649502" y="0"/>
            <a:chExt cx="689003" cy="6858000"/>
          </a:xfrm>
        </p:grpSpPr>
        <p:grpSp>
          <p:nvGrpSpPr>
            <p:cNvPr id="3" name="Group 10"/>
            <p:cNvGrpSpPr/>
            <p:nvPr userDrawn="1"/>
          </p:nvGrpSpPr>
          <p:grpSpPr>
            <a:xfrm>
              <a:off x="8649502" y="0"/>
              <a:ext cx="689003" cy="6858000"/>
              <a:chOff x="8649502" y="0"/>
              <a:chExt cx="689003" cy="6858000"/>
            </a:xfrm>
          </p:grpSpPr>
          <p:grpSp>
            <p:nvGrpSpPr>
              <p:cNvPr id="4" name="Group 8"/>
              <p:cNvGrpSpPr/>
              <p:nvPr userDrawn="1"/>
            </p:nvGrpSpPr>
            <p:grpSpPr>
              <a:xfrm>
                <a:off x="8652704" y="0"/>
                <a:ext cx="685801" cy="6858000"/>
                <a:chOff x="8676397" y="0"/>
                <a:chExt cx="685801" cy="6858000"/>
              </a:xfrm>
            </p:grpSpPr>
            <p:sp>
              <p:nvSpPr>
                <p:cNvPr id="20" name="Shape 2"/>
                <p:cNvSpPr/>
                <p:nvPr/>
              </p:nvSpPr>
              <p:spPr>
                <a:xfrm>
                  <a:off x="8676397" y="0"/>
                  <a:ext cx="685801" cy="6858000"/>
                </a:xfrm>
                <a:prstGeom prst="rect">
                  <a:avLst/>
                </a:prstGeom>
                <a:solidFill>
                  <a:srgbClr val="C00000"/>
                </a:solidFill>
                <a:ln w="12700">
                  <a:miter lim="400000"/>
                </a:ln>
              </p:spPr>
              <p:txBody>
                <a:bodyPr lIns="0" tIns="0" rIns="0" bIns="0" anchor="ctr"/>
                <a:lstStyle/>
                <a:p>
                  <a:pPr lvl="0" algn="ctr">
                    <a:defRPr>
                      <a:solidFill>
                        <a:srgbClr val="FFFFFF"/>
                      </a:solidFill>
                    </a:defRPr>
                  </a:pPr>
                  <a:endParaRPr/>
                </a:p>
              </p:txBody>
            </p:sp>
            <p:pic>
              <p:nvPicPr>
                <p:cNvPr id="21" name="image2.png" descr="EXTERNAL_AUD_black.png"/>
                <p:cNvPicPr/>
                <p:nvPr/>
              </p:nvPicPr>
              <p:blipFill>
                <a:blip r:embed="rId2" cstate="screen">
                  <a:extLst/>
                </a:blip>
                <a:srcRect/>
                <a:stretch>
                  <a:fillRect/>
                </a:stretch>
              </p:blipFill>
              <p:spPr>
                <a:xfrm rot="5400000">
                  <a:off x="6782089" y="2786700"/>
                  <a:ext cx="4426024" cy="359106"/>
                </a:xfrm>
                <a:prstGeom prst="rect">
                  <a:avLst/>
                </a:prstGeom>
                <a:ln w="12700">
                  <a:miter lim="400000"/>
                </a:ln>
              </p:spPr>
            </p:pic>
          </p:grpSp>
          <p:sp>
            <p:nvSpPr>
              <p:cNvPr id="19" name="Shape 3"/>
              <p:cNvSpPr/>
              <p:nvPr/>
            </p:nvSpPr>
            <p:spPr>
              <a:xfrm>
                <a:off x="8649502" y="5415282"/>
                <a:ext cx="685801" cy="685801"/>
              </a:xfrm>
              <a:prstGeom prst="rect">
                <a:avLst/>
              </a:prstGeom>
              <a:solidFill>
                <a:srgbClr val="F7F7F7"/>
              </a:solidFill>
              <a:ln w="12700">
                <a:miter lim="400000"/>
              </a:ln>
            </p:spPr>
            <p:txBody>
              <a:bodyPr lIns="0" tIns="0" rIns="0" bIns="0" anchor="ctr"/>
              <a:lstStyle/>
              <a:p>
                <a:pPr lvl="0" algn="ctr">
                  <a:defRPr>
                    <a:solidFill>
                      <a:srgbClr val="FFFFFF"/>
                    </a:solidFill>
                  </a:defRPr>
                </a:pPr>
                <a:endParaRPr/>
              </a:p>
            </p:txBody>
          </p:sp>
        </p:grpSp>
        <p:pic>
          <p:nvPicPr>
            <p:cNvPr id="17" name="image3.pdf" descr="CROSS_AND_FLAME_color_CS6.eps"/>
            <p:cNvPicPr/>
            <p:nvPr/>
          </p:nvPicPr>
          <p:blipFill>
            <a:blip r:embed="rId3" cstate="screen">
              <a:extLst/>
            </a:blip>
            <a:stretch>
              <a:fillRect/>
            </a:stretch>
          </p:blipFill>
          <p:spPr>
            <a:xfrm>
              <a:off x="8680049" y="5208463"/>
              <a:ext cx="608786" cy="1110595"/>
            </a:xfrm>
            <a:prstGeom prst="rect">
              <a:avLst/>
            </a:prstGeom>
            <a:ln w="12700">
              <a:miter lim="400000"/>
            </a:ln>
          </p:spPr>
        </p:pic>
      </p:gr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reserve="1">
  <p:cSld name="Title Only">
    <p:spTree>
      <p:nvGrpSpPr>
        <p:cNvPr id="1" name=""/>
        <p:cNvGrpSpPr/>
        <p:nvPr/>
      </p:nvGrpSpPr>
      <p:grpSpPr>
        <a:xfrm>
          <a:off x="0" y="0"/>
          <a:ext cx="0" cy="0"/>
          <a:chOff x="0" y="0"/>
          <a:chExt cx="0" cy="0"/>
        </a:xfrm>
      </p:grpSpPr>
      <p:sp>
        <p:nvSpPr>
          <p:cNvPr id="50" name="Shape 50"/>
          <p:cNvSpPr>
            <a:spLocks noGrp="1"/>
          </p:cNvSpPr>
          <p:nvPr>
            <p:ph type="title"/>
          </p:nvPr>
        </p:nvSpPr>
        <p:spPr>
          <a:prstGeom prst="rect">
            <a:avLst/>
          </a:prstGeom>
        </p:spPr>
        <p:txBody>
          <a:bodyPr/>
          <a:lstStyle>
            <a:lvl1pPr>
              <a:defRPr spc="0" baseline="0"/>
            </a:lvl1pPr>
          </a:lstStyle>
          <a:p>
            <a:pPr lvl="0">
              <a:defRPr sz="1800" spc="0">
                <a:solidFill>
                  <a:srgbClr val="000000"/>
                </a:solidFill>
              </a:defRPr>
            </a:pPr>
            <a:r>
              <a:rPr lang="en-US" sz="4600" spc="-100" dirty="0">
                <a:solidFill>
                  <a:srgbClr val="C00000"/>
                </a:solidFill>
              </a:rPr>
              <a:t>Click to edit Master title style</a:t>
            </a:r>
            <a:endParaRPr sz="4600" spc="-100" dirty="0">
              <a:solidFill>
                <a:srgbClr val="C00000"/>
              </a:solidFill>
            </a:endParaRPr>
          </a:p>
        </p:txBody>
      </p:sp>
      <p:grpSp>
        <p:nvGrpSpPr>
          <p:cNvPr id="2" name="Group 13"/>
          <p:cNvGrpSpPr/>
          <p:nvPr userDrawn="1"/>
        </p:nvGrpSpPr>
        <p:grpSpPr>
          <a:xfrm>
            <a:off x="8438715" y="0"/>
            <a:ext cx="689003" cy="5143500"/>
            <a:chOff x="8649502" y="0"/>
            <a:chExt cx="689003" cy="6858000"/>
          </a:xfrm>
        </p:grpSpPr>
        <p:grpSp>
          <p:nvGrpSpPr>
            <p:cNvPr id="3" name="Group 10"/>
            <p:cNvGrpSpPr/>
            <p:nvPr userDrawn="1"/>
          </p:nvGrpSpPr>
          <p:grpSpPr>
            <a:xfrm>
              <a:off x="8649502" y="0"/>
              <a:ext cx="689003" cy="6858000"/>
              <a:chOff x="8649502" y="0"/>
              <a:chExt cx="689003" cy="6858000"/>
            </a:xfrm>
          </p:grpSpPr>
          <p:grpSp>
            <p:nvGrpSpPr>
              <p:cNvPr id="4" name="Group 8"/>
              <p:cNvGrpSpPr/>
              <p:nvPr userDrawn="1"/>
            </p:nvGrpSpPr>
            <p:grpSpPr>
              <a:xfrm>
                <a:off x="8652704" y="0"/>
                <a:ext cx="685801" cy="6858000"/>
                <a:chOff x="8676397" y="0"/>
                <a:chExt cx="685801" cy="6858000"/>
              </a:xfrm>
            </p:grpSpPr>
            <p:sp>
              <p:nvSpPr>
                <p:cNvPr id="19" name="Shape 2"/>
                <p:cNvSpPr/>
                <p:nvPr/>
              </p:nvSpPr>
              <p:spPr>
                <a:xfrm>
                  <a:off x="8676397" y="0"/>
                  <a:ext cx="685801" cy="6858000"/>
                </a:xfrm>
                <a:prstGeom prst="rect">
                  <a:avLst/>
                </a:prstGeom>
                <a:solidFill>
                  <a:srgbClr val="C00000"/>
                </a:solidFill>
                <a:ln w="12700">
                  <a:miter lim="400000"/>
                </a:ln>
              </p:spPr>
              <p:txBody>
                <a:bodyPr lIns="0" tIns="0" rIns="0" bIns="0" anchor="ctr"/>
                <a:lstStyle/>
                <a:p>
                  <a:pPr lvl="0" algn="ctr">
                    <a:defRPr>
                      <a:solidFill>
                        <a:srgbClr val="FFFFFF"/>
                      </a:solidFill>
                    </a:defRPr>
                  </a:pPr>
                  <a:endParaRPr/>
                </a:p>
              </p:txBody>
            </p:sp>
            <p:pic>
              <p:nvPicPr>
                <p:cNvPr id="20" name="image2.png" descr="EXTERNAL_AUD_black.png"/>
                <p:cNvPicPr/>
                <p:nvPr/>
              </p:nvPicPr>
              <p:blipFill>
                <a:blip r:embed="rId2" cstate="screen">
                  <a:extLst/>
                </a:blip>
                <a:srcRect/>
                <a:stretch>
                  <a:fillRect/>
                </a:stretch>
              </p:blipFill>
              <p:spPr>
                <a:xfrm rot="5400000">
                  <a:off x="6782089" y="2786700"/>
                  <a:ext cx="4426024" cy="359106"/>
                </a:xfrm>
                <a:prstGeom prst="rect">
                  <a:avLst/>
                </a:prstGeom>
                <a:ln w="12700">
                  <a:miter lim="400000"/>
                </a:ln>
              </p:spPr>
            </p:pic>
          </p:grpSp>
          <p:sp>
            <p:nvSpPr>
              <p:cNvPr id="18" name="Shape 3"/>
              <p:cNvSpPr/>
              <p:nvPr/>
            </p:nvSpPr>
            <p:spPr>
              <a:xfrm>
                <a:off x="8649502" y="5415282"/>
                <a:ext cx="685801" cy="685801"/>
              </a:xfrm>
              <a:prstGeom prst="rect">
                <a:avLst/>
              </a:prstGeom>
              <a:solidFill>
                <a:srgbClr val="F7F7F7"/>
              </a:solidFill>
              <a:ln w="12700">
                <a:miter lim="400000"/>
              </a:ln>
            </p:spPr>
            <p:txBody>
              <a:bodyPr lIns="0" tIns="0" rIns="0" bIns="0" anchor="ctr"/>
              <a:lstStyle/>
              <a:p>
                <a:pPr lvl="0" algn="ctr">
                  <a:defRPr>
                    <a:solidFill>
                      <a:srgbClr val="FFFFFF"/>
                    </a:solidFill>
                  </a:defRPr>
                </a:pPr>
                <a:endParaRPr/>
              </a:p>
            </p:txBody>
          </p:sp>
        </p:grpSp>
        <p:pic>
          <p:nvPicPr>
            <p:cNvPr id="16" name="image3.pdf" descr="CROSS_AND_FLAME_color_CS6.eps"/>
            <p:cNvPicPr/>
            <p:nvPr/>
          </p:nvPicPr>
          <p:blipFill>
            <a:blip r:embed="rId3" cstate="screen">
              <a:extLst/>
            </a:blip>
            <a:stretch>
              <a:fillRect/>
            </a:stretch>
          </p:blipFill>
          <p:spPr>
            <a:xfrm>
              <a:off x="8680049" y="5208463"/>
              <a:ext cx="608786" cy="1110595"/>
            </a:xfrm>
            <a:prstGeom prst="rect">
              <a:avLst/>
            </a:prstGeom>
            <a:ln w="12700">
              <a:miter lim="400000"/>
            </a:ln>
          </p:spPr>
        </p:pic>
      </p:gr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reserve="1">
  <p:cSld name="Content with Caption">
    <p:spTree>
      <p:nvGrpSpPr>
        <p:cNvPr id="1" name=""/>
        <p:cNvGrpSpPr/>
        <p:nvPr/>
      </p:nvGrpSpPr>
      <p:grpSpPr>
        <a:xfrm>
          <a:off x="0" y="0"/>
          <a:ext cx="0" cy="0"/>
          <a:chOff x="0" y="0"/>
          <a:chExt cx="0" cy="0"/>
        </a:xfrm>
      </p:grpSpPr>
      <p:sp>
        <p:nvSpPr>
          <p:cNvPr id="61" name="Shape 61"/>
          <p:cNvSpPr>
            <a:spLocks noGrp="1"/>
          </p:cNvSpPr>
          <p:nvPr>
            <p:ph type="title"/>
          </p:nvPr>
        </p:nvSpPr>
        <p:spPr>
          <a:xfrm>
            <a:off x="304804" y="1753746"/>
            <a:ext cx="7772401" cy="1731646"/>
          </a:xfrm>
          <a:prstGeom prst="rect">
            <a:avLst/>
          </a:prstGeom>
        </p:spPr>
        <p:txBody>
          <a:bodyPr anchor="b"/>
          <a:lstStyle>
            <a:lvl1pPr algn="ctr">
              <a:defRPr sz="2200" b="1" spc="0" baseline="0"/>
            </a:lvl1pPr>
          </a:lstStyle>
          <a:p>
            <a:pPr lvl="0">
              <a:defRPr sz="1800" b="0" spc="0">
                <a:solidFill>
                  <a:srgbClr val="000000"/>
                </a:solidFill>
              </a:defRPr>
            </a:pPr>
            <a:r>
              <a:rPr lang="en-US" sz="2200" b="1" spc="-100" dirty="0">
                <a:solidFill>
                  <a:srgbClr val="C00000"/>
                </a:solidFill>
              </a:rPr>
              <a:t>Click to edit Master title style</a:t>
            </a:r>
            <a:endParaRPr sz="2200" b="1" spc="-100" dirty="0">
              <a:solidFill>
                <a:srgbClr val="C00000"/>
              </a:solidFill>
            </a:endParaRPr>
          </a:p>
        </p:txBody>
      </p:sp>
      <p:sp>
        <p:nvSpPr>
          <p:cNvPr id="62" name="Shape 62"/>
          <p:cNvSpPr>
            <a:spLocks noGrp="1"/>
          </p:cNvSpPr>
          <p:nvPr>
            <p:ph type="body" idx="1"/>
          </p:nvPr>
        </p:nvSpPr>
        <p:spPr>
          <a:xfrm>
            <a:off x="304804" y="3489961"/>
            <a:ext cx="7772401" cy="571500"/>
          </a:xfrm>
          <a:prstGeom prst="rect">
            <a:avLst/>
          </a:prstGeom>
        </p:spPr>
        <p:txBody>
          <a:bodyPr/>
          <a:lstStyle>
            <a:lvl1pPr marL="0" indent="0" algn="ctr">
              <a:spcBef>
                <a:spcPts val="300"/>
              </a:spcBef>
              <a:buClrTx/>
              <a:buSzTx/>
              <a:buFontTx/>
              <a:buNone/>
              <a:defRPr sz="1600"/>
            </a:lvl1pPr>
            <a:lvl2pPr marL="0" indent="457200" algn="ctr">
              <a:spcBef>
                <a:spcPts val="300"/>
              </a:spcBef>
              <a:buClrTx/>
              <a:buSzTx/>
              <a:buFontTx/>
              <a:buNone/>
              <a:defRPr sz="1600"/>
            </a:lvl2pPr>
            <a:lvl3pPr marL="0" indent="914400" algn="ctr">
              <a:spcBef>
                <a:spcPts val="300"/>
              </a:spcBef>
              <a:buClrTx/>
              <a:buSzTx/>
              <a:buFontTx/>
              <a:buNone/>
              <a:defRPr sz="1600"/>
            </a:lvl3pPr>
            <a:lvl4pPr marL="0" indent="1371600" algn="ctr">
              <a:spcBef>
                <a:spcPts val="300"/>
              </a:spcBef>
              <a:buClrTx/>
              <a:buSzTx/>
              <a:buFontTx/>
              <a:buNone/>
              <a:defRPr sz="1600"/>
            </a:lvl4pPr>
            <a:lvl5pPr marL="0" indent="1828800" algn="ctr">
              <a:spcBef>
                <a:spcPts val="300"/>
              </a:spcBef>
              <a:buClrTx/>
              <a:buSzTx/>
              <a:buFontTx/>
              <a:buNone/>
              <a:defRPr sz="1600"/>
            </a:lvl5pPr>
          </a:lstStyle>
          <a:p>
            <a:pPr lvl="0">
              <a:defRPr sz="1800">
                <a:solidFill>
                  <a:srgbClr val="000000"/>
                </a:solidFill>
              </a:defRPr>
            </a:pPr>
            <a:r>
              <a:rPr lang="en-US" sz="1600">
                <a:solidFill>
                  <a:srgbClr val="2F2B20"/>
                </a:solidFill>
              </a:rPr>
              <a:t>Click to edit Master text styles</a:t>
            </a:r>
          </a:p>
          <a:p>
            <a:pPr lvl="1">
              <a:defRPr sz="1800">
                <a:solidFill>
                  <a:srgbClr val="000000"/>
                </a:solidFill>
              </a:defRPr>
            </a:pPr>
            <a:r>
              <a:rPr lang="en-US" sz="1600">
                <a:solidFill>
                  <a:srgbClr val="2F2B20"/>
                </a:solidFill>
              </a:rPr>
              <a:t>Second level</a:t>
            </a:r>
          </a:p>
          <a:p>
            <a:pPr lvl="2">
              <a:defRPr sz="1800">
                <a:solidFill>
                  <a:srgbClr val="000000"/>
                </a:solidFill>
              </a:defRPr>
            </a:pPr>
            <a:r>
              <a:rPr lang="en-US" sz="1600">
                <a:solidFill>
                  <a:srgbClr val="2F2B20"/>
                </a:solidFill>
              </a:rPr>
              <a:t>Third level</a:t>
            </a:r>
          </a:p>
          <a:p>
            <a:pPr lvl="3">
              <a:defRPr sz="1800">
                <a:solidFill>
                  <a:srgbClr val="000000"/>
                </a:solidFill>
              </a:defRPr>
            </a:pPr>
            <a:r>
              <a:rPr lang="en-US" sz="1600">
                <a:solidFill>
                  <a:srgbClr val="2F2B20"/>
                </a:solidFill>
              </a:rPr>
              <a:t>Fourth level</a:t>
            </a:r>
          </a:p>
          <a:p>
            <a:pPr lvl="4">
              <a:defRPr sz="1800">
                <a:solidFill>
                  <a:srgbClr val="000000"/>
                </a:solidFill>
              </a:defRPr>
            </a:pPr>
            <a:r>
              <a:rPr lang="en-US" sz="1600">
                <a:solidFill>
                  <a:srgbClr val="2F2B20"/>
                </a:solidFill>
              </a:rPr>
              <a:t>Fifth level</a:t>
            </a:r>
            <a:endParaRPr sz="1600">
              <a:solidFill>
                <a:srgbClr val="2F2B20"/>
              </a:solidFill>
            </a:endParaRPr>
          </a:p>
        </p:txBody>
      </p:sp>
      <p:grpSp>
        <p:nvGrpSpPr>
          <p:cNvPr id="2" name="Group 14"/>
          <p:cNvGrpSpPr/>
          <p:nvPr userDrawn="1"/>
        </p:nvGrpSpPr>
        <p:grpSpPr>
          <a:xfrm>
            <a:off x="8438715" y="0"/>
            <a:ext cx="689003" cy="5143500"/>
            <a:chOff x="8649502" y="0"/>
            <a:chExt cx="689003" cy="6858000"/>
          </a:xfrm>
        </p:grpSpPr>
        <p:grpSp>
          <p:nvGrpSpPr>
            <p:cNvPr id="3" name="Group 10"/>
            <p:cNvGrpSpPr/>
            <p:nvPr userDrawn="1"/>
          </p:nvGrpSpPr>
          <p:grpSpPr>
            <a:xfrm>
              <a:off x="8649502" y="0"/>
              <a:ext cx="689003" cy="6858000"/>
              <a:chOff x="8649502" y="0"/>
              <a:chExt cx="689003" cy="6858000"/>
            </a:xfrm>
          </p:grpSpPr>
          <p:grpSp>
            <p:nvGrpSpPr>
              <p:cNvPr id="4" name="Group 8"/>
              <p:cNvGrpSpPr/>
              <p:nvPr userDrawn="1"/>
            </p:nvGrpSpPr>
            <p:grpSpPr>
              <a:xfrm>
                <a:off x="8652704" y="0"/>
                <a:ext cx="685801" cy="6858000"/>
                <a:chOff x="8676397" y="0"/>
                <a:chExt cx="685801" cy="6858000"/>
              </a:xfrm>
            </p:grpSpPr>
            <p:sp>
              <p:nvSpPr>
                <p:cNvPr id="20" name="Shape 2"/>
                <p:cNvSpPr/>
                <p:nvPr/>
              </p:nvSpPr>
              <p:spPr>
                <a:xfrm>
                  <a:off x="8676397" y="0"/>
                  <a:ext cx="685801" cy="6858000"/>
                </a:xfrm>
                <a:prstGeom prst="rect">
                  <a:avLst/>
                </a:prstGeom>
                <a:solidFill>
                  <a:srgbClr val="C00000"/>
                </a:solidFill>
                <a:ln w="12700">
                  <a:miter lim="400000"/>
                </a:ln>
              </p:spPr>
              <p:txBody>
                <a:bodyPr lIns="0" tIns="0" rIns="0" bIns="0" anchor="ctr"/>
                <a:lstStyle/>
                <a:p>
                  <a:pPr lvl="0" algn="ctr">
                    <a:defRPr>
                      <a:solidFill>
                        <a:srgbClr val="FFFFFF"/>
                      </a:solidFill>
                    </a:defRPr>
                  </a:pPr>
                  <a:endParaRPr/>
                </a:p>
              </p:txBody>
            </p:sp>
            <p:pic>
              <p:nvPicPr>
                <p:cNvPr id="21" name="image2.png" descr="EXTERNAL_AUD_black.png"/>
                <p:cNvPicPr/>
                <p:nvPr/>
              </p:nvPicPr>
              <p:blipFill>
                <a:blip r:embed="rId2" cstate="screen">
                  <a:extLst/>
                </a:blip>
                <a:srcRect/>
                <a:stretch>
                  <a:fillRect/>
                </a:stretch>
              </p:blipFill>
              <p:spPr>
                <a:xfrm rot="5400000">
                  <a:off x="6782089" y="2786700"/>
                  <a:ext cx="4426024" cy="359106"/>
                </a:xfrm>
                <a:prstGeom prst="rect">
                  <a:avLst/>
                </a:prstGeom>
                <a:ln w="12700">
                  <a:miter lim="400000"/>
                </a:ln>
              </p:spPr>
            </p:pic>
          </p:grpSp>
          <p:sp>
            <p:nvSpPr>
              <p:cNvPr id="19" name="Shape 3"/>
              <p:cNvSpPr/>
              <p:nvPr/>
            </p:nvSpPr>
            <p:spPr>
              <a:xfrm>
                <a:off x="8649502" y="5415282"/>
                <a:ext cx="685801" cy="685801"/>
              </a:xfrm>
              <a:prstGeom prst="rect">
                <a:avLst/>
              </a:prstGeom>
              <a:solidFill>
                <a:srgbClr val="F7F7F7"/>
              </a:solidFill>
              <a:ln w="12700">
                <a:miter lim="400000"/>
              </a:ln>
            </p:spPr>
            <p:txBody>
              <a:bodyPr lIns="0" tIns="0" rIns="0" bIns="0" anchor="ctr"/>
              <a:lstStyle/>
              <a:p>
                <a:pPr lvl="0" algn="ctr">
                  <a:defRPr>
                    <a:solidFill>
                      <a:srgbClr val="FFFFFF"/>
                    </a:solidFill>
                  </a:defRPr>
                </a:pPr>
                <a:endParaRPr/>
              </a:p>
            </p:txBody>
          </p:sp>
        </p:grpSp>
        <p:pic>
          <p:nvPicPr>
            <p:cNvPr id="17" name="image3.pdf" descr="CROSS_AND_FLAME_color_CS6.eps"/>
            <p:cNvPicPr/>
            <p:nvPr/>
          </p:nvPicPr>
          <p:blipFill>
            <a:blip r:embed="rId3" cstate="screen">
              <a:extLst/>
            </a:blip>
            <a:stretch>
              <a:fillRect/>
            </a:stretch>
          </p:blipFill>
          <p:spPr>
            <a:xfrm>
              <a:off x="8680049" y="5208463"/>
              <a:ext cx="608786" cy="1110595"/>
            </a:xfrm>
            <a:prstGeom prst="rect">
              <a:avLst/>
            </a:prstGeom>
            <a:ln w="12700">
              <a:miter lim="400000"/>
            </a:ln>
          </p:spPr>
        </p:pic>
      </p:gr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reserve="1">
  <p:cSld name="Vertical Title and Text">
    <p:spTree>
      <p:nvGrpSpPr>
        <p:cNvPr id="1" name=""/>
        <p:cNvGrpSpPr/>
        <p:nvPr/>
      </p:nvGrpSpPr>
      <p:grpSpPr>
        <a:xfrm>
          <a:off x="0" y="0"/>
          <a:ext cx="0" cy="0"/>
          <a:chOff x="0" y="0"/>
          <a:chExt cx="0" cy="0"/>
        </a:xfrm>
      </p:grpSpPr>
      <p:sp>
        <p:nvSpPr>
          <p:cNvPr id="80" name="Shape 80"/>
          <p:cNvSpPr>
            <a:spLocks noGrp="1"/>
          </p:cNvSpPr>
          <p:nvPr>
            <p:ph type="title"/>
          </p:nvPr>
        </p:nvSpPr>
        <p:spPr>
          <a:xfrm>
            <a:off x="6629400" y="0"/>
            <a:ext cx="1752600" cy="4594624"/>
          </a:xfrm>
          <a:prstGeom prst="rect">
            <a:avLst/>
          </a:prstGeom>
        </p:spPr>
        <p:txBody>
          <a:bodyPr anchor="b"/>
          <a:lstStyle/>
          <a:p>
            <a:pPr lvl="0">
              <a:defRPr sz="1800" spc="0">
                <a:solidFill>
                  <a:srgbClr val="000000"/>
                </a:solidFill>
              </a:defRPr>
            </a:pPr>
            <a:r>
              <a:rPr lang="en-US" sz="4600" spc="-100">
                <a:solidFill>
                  <a:srgbClr val="C00000"/>
                </a:solidFill>
              </a:rPr>
              <a:t>Click to edit Master title style</a:t>
            </a:r>
            <a:endParaRPr sz="4600" spc="-100">
              <a:solidFill>
                <a:srgbClr val="C00000"/>
              </a:solidFill>
            </a:endParaRPr>
          </a:p>
        </p:txBody>
      </p:sp>
      <p:sp>
        <p:nvSpPr>
          <p:cNvPr id="81" name="Shape 81"/>
          <p:cNvSpPr>
            <a:spLocks noGrp="1"/>
          </p:cNvSpPr>
          <p:nvPr>
            <p:ph type="body" idx="1"/>
          </p:nvPr>
        </p:nvSpPr>
        <p:spPr>
          <a:xfrm>
            <a:off x="457200" y="205981"/>
            <a:ext cx="6019800" cy="4937521"/>
          </a:xfrm>
          <a:prstGeom prst="rect">
            <a:avLst/>
          </a:prstGeom>
        </p:spPr>
        <p:txBody>
          <a:bodyPr/>
          <a:lstStyle/>
          <a:p>
            <a:pPr lvl="0">
              <a:defRPr sz="1800">
                <a:solidFill>
                  <a:srgbClr val="000000"/>
                </a:solidFill>
              </a:defRPr>
            </a:pPr>
            <a:r>
              <a:rPr lang="en-US" sz="2200">
                <a:solidFill>
                  <a:srgbClr val="2F2B20"/>
                </a:solidFill>
              </a:rPr>
              <a:t>Click to edit Master text styles</a:t>
            </a:r>
          </a:p>
          <a:p>
            <a:pPr lvl="1">
              <a:defRPr sz="1800">
                <a:solidFill>
                  <a:srgbClr val="000000"/>
                </a:solidFill>
              </a:defRPr>
            </a:pPr>
            <a:r>
              <a:rPr lang="en-US" sz="2200">
                <a:solidFill>
                  <a:srgbClr val="2F2B20"/>
                </a:solidFill>
              </a:rPr>
              <a:t>Second level</a:t>
            </a:r>
          </a:p>
          <a:p>
            <a:pPr lvl="2">
              <a:defRPr sz="1800">
                <a:solidFill>
                  <a:srgbClr val="000000"/>
                </a:solidFill>
              </a:defRPr>
            </a:pPr>
            <a:r>
              <a:rPr lang="en-US" sz="2200">
                <a:solidFill>
                  <a:srgbClr val="2F2B20"/>
                </a:solidFill>
              </a:rPr>
              <a:t>Third level</a:t>
            </a:r>
          </a:p>
          <a:p>
            <a:pPr lvl="3">
              <a:defRPr sz="1800">
                <a:solidFill>
                  <a:srgbClr val="000000"/>
                </a:solidFill>
              </a:defRPr>
            </a:pPr>
            <a:r>
              <a:rPr lang="en-US" sz="2200">
                <a:solidFill>
                  <a:srgbClr val="2F2B20"/>
                </a:solidFill>
              </a:rPr>
              <a:t>Fourth level</a:t>
            </a:r>
          </a:p>
          <a:p>
            <a:pPr lvl="4">
              <a:defRPr sz="1800">
                <a:solidFill>
                  <a:srgbClr val="000000"/>
                </a:solidFill>
              </a:defRPr>
            </a:pPr>
            <a:r>
              <a:rPr lang="en-US" sz="2200">
                <a:solidFill>
                  <a:srgbClr val="2F2B20"/>
                </a:solidFill>
              </a:rPr>
              <a:t>Fifth level</a:t>
            </a:r>
            <a:endParaRPr sz="2200">
              <a:solidFill>
                <a:srgbClr val="2F2B20"/>
              </a:solidFill>
            </a:endParaRPr>
          </a:p>
        </p:txBody>
      </p:sp>
      <p:grpSp>
        <p:nvGrpSpPr>
          <p:cNvPr id="2" name="Group 7"/>
          <p:cNvGrpSpPr/>
          <p:nvPr userDrawn="1"/>
        </p:nvGrpSpPr>
        <p:grpSpPr>
          <a:xfrm>
            <a:off x="8443310" y="0"/>
            <a:ext cx="689003" cy="5143500"/>
            <a:chOff x="8649502" y="0"/>
            <a:chExt cx="689003" cy="6858000"/>
          </a:xfrm>
        </p:grpSpPr>
        <p:grpSp>
          <p:nvGrpSpPr>
            <p:cNvPr id="3" name="Group 10"/>
            <p:cNvGrpSpPr/>
            <p:nvPr userDrawn="1"/>
          </p:nvGrpSpPr>
          <p:grpSpPr>
            <a:xfrm>
              <a:off x="8649502" y="0"/>
              <a:ext cx="689003" cy="6858000"/>
              <a:chOff x="8649502" y="0"/>
              <a:chExt cx="689003" cy="6858000"/>
            </a:xfrm>
          </p:grpSpPr>
          <p:grpSp>
            <p:nvGrpSpPr>
              <p:cNvPr id="4" name="Group 8"/>
              <p:cNvGrpSpPr/>
              <p:nvPr userDrawn="1"/>
            </p:nvGrpSpPr>
            <p:grpSpPr>
              <a:xfrm>
                <a:off x="8652704" y="0"/>
                <a:ext cx="685801" cy="6858000"/>
                <a:chOff x="8676397" y="0"/>
                <a:chExt cx="685801" cy="6858000"/>
              </a:xfrm>
            </p:grpSpPr>
            <p:sp>
              <p:nvSpPr>
                <p:cNvPr id="13" name="Shape 2"/>
                <p:cNvSpPr/>
                <p:nvPr/>
              </p:nvSpPr>
              <p:spPr>
                <a:xfrm>
                  <a:off x="8676397" y="0"/>
                  <a:ext cx="685801" cy="6858000"/>
                </a:xfrm>
                <a:prstGeom prst="rect">
                  <a:avLst/>
                </a:prstGeom>
                <a:solidFill>
                  <a:srgbClr val="C00000"/>
                </a:solidFill>
                <a:ln w="12700">
                  <a:miter lim="400000"/>
                </a:ln>
              </p:spPr>
              <p:txBody>
                <a:bodyPr lIns="0" tIns="0" rIns="0" bIns="0" anchor="ctr"/>
                <a:lstStyle/>
                <a:p>
                  <a:pPr lvl="0" algn="ctr">
                    <a:defRPr>
                      <a:solidFill>
                        <a:srgbClr val="FFFFFF"/>
                      </a:solidFill>
                    </a:defRPr>
                  </a:pPr>
                  <a:endParaRPr/>
                </a:p>
              </p:txBody>
            </p:sp>
            <p:pic>
              <p:nvPicPr>
                <p:cNvPr id="14" name="image2.png" descr="EXTERNAL_AUD_black.png"/>
                <p:cNvPicPr/>
                <p:nvPr/>
              </p:nvPicPr>
              <p:blipFill>
                <a:blip r:embed="rId2" cstate="screen">
                  <a:extLst/>
                </a:blip>
                <a:srcRect/>
                <a:stretch>
                  <a:fillRect/>
                </a:stretch>
              </p:blipFill>
              <p:spPr>
                <a:xfrm rot="5400000">
                  <a:off x="6782089" y="2786700"/>
                  <a:ext cx="4426024" cy="359106"/>
                </a:xfrm>
                <a:prstGeom prst="rect">
                  <a:avLst/>
                </a:prstGeom>
                <a:ln w="12700">
                  <a:miter lim="400000"/>
                </a:ln>
              </p:spPr>
            </p:pic>
          </p:grpSp>
          <p:sp>
            <p:nvSpPr>
              <p:cNvPr id="12" name="Shape 3"/>
              <p:cNvSpPr/>
              <p:nvPr/>
            </p:nvSpPr>
            <p:spPr>
              <a:xfrm>
                <a:off x="8649502" y="5415282"/>
                <a:ext cx="685801" cy="685801"/>
              </a:xfrm>
              <a:prstGeom prst="rect">
                <a:avLst/>
              </a:prstGeom>
              <a:solidFill>
                <a:srgbClr val="F7F7F7"/>
              </a:solidFill>
              <a:ln w="12700">
                <a:miter lim="400000"/>
              </a:ln>
            </p:spPr>
            <p:txBody>
              <a:bodyPr lIns="0" tIns="0" rIns="0" bIns="0" anchor="ctr"/>
              <a:lstStyle/>
              <a:p>
                <a:pPr lvl="0" algn="ctr">
                  <a:defRPr>
                    <a:solidFill>
                      <a:srgbClr val="FFFFFF"/>
                    </a:solidFill>
                  </a:defRPr>
                </a:pPr>
                <a:endParaRPr/>
              </a:p>
            </p:txBody>
          </p:sp>
        </p:grpSp>
        <p:pic>
          <p:nvPicPr>
            <p:cNvPr id="10" name="image3.pdf" descr="CROSS_AND_FLAME_color_CS6.eps"/>
            <p:cNvPicPr/>
            <p:nvPr/>
          </p:nvPicPr>
          <p:blipFill>
            <a:blip r:embed="rId3" cstate="screen">
              <a:extLst/>
            </a:blip>
            <a:stretch>
              <a:fillRect/>
            </a:stretch>
          </p:blipFill>
          <p:spPr>
            <a:xfrm>
              <a:off x="8680049" y="5208463"/>
              <a:ext cx="608786" cy="1110595"/>
            </a:xfrm>
            <a:prstGeom prst="rect">
              <a:avLst/>
            </a:prstGeom>
            <a:ln w="12700">
              <a:miter lim="400000"/>
            </a:ln>
          </p:spPr>
        </p:pic>
      </p:gr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reserve="1">
  <p:cSld name="Photo - Horizontal">
    <p:spTree>
      <p:nvGrpSpPr>
        <p:cNvPr id="1" name=""/>
        <p:cNvGrpSpPr/>
        <p:nvPr/>
      </p:nvGrpSpPr>
      <p:grpSpPr>
        <a:xfrm>
          <a:off x="0" y="0"/>
          <a:ext cx="0" cy="0"/>
          <a:chOff x="0" y="0"/>
          <a:chExt cx="0" cy="0"/>
        </a:xfrm>
      </p:grpSpPr>
      <p:sp>
        <p:nvSpPr>
          <p:cNvPr id="87" name="Shape 87"/>
          <p:cNvSpPr>
            <a:spLocks noGrp="1"/>
          </p:cNvSpPr>
          <p:nvPr>
            <p:ph type="title"/>
          </p:nvPr>
        </p:nvSpPr>
        <p:spPr>
          <a:xfrm>
            <a:off x="892969" y="3857626"/>
            <a:ext cx="7358064" cy="991196"/>
          </a:xfrm>
          <a:prstGeom prst="rect">
            <a:avLst/>
          </a:prstGeom>
        </p:spPr>
        <p:txBody>
          <a:bodyPr/>
          <a:lstStyle>
            <a:lvl1pPr algn="ctr">
              <a:defRPr sz="4500">
                <a:solidFill>
                  <a:srgbClr val="2F1A14"/>
                </a:solidFill>
              </a:defRPr>
            </a:lvl1pPr>
          </a:lstStyle>
          <a:p>
            <a:pPr lvl="0">
              <a:defRPr sz="1800" spc="0">
                <a:solidFill>
                  <a:srgbClr val="000000"/>
                </a:solidFill>
              </a:defRPr>
            </a:pPr>
            <a:r>
              <a:rPr lang="en-US" sz="4500" spc="-100">
                <a:solidFill>
                  <a:srgbClr val="2F1A14"/>
                </a:solidFill>
              </a:rPr>
              <a:t>Click to edit Master title style</a:t>
            </a:r>
            <a:endParaRPr sz="4500" spc="-100">
              <a:solidFill>
                <a:srgbClr val="2F1A14"/>
              </a:solidFill>
            </a:endParaRPr>
          </a:p>
        </p:txBody>
      </p:sp>
      <p:grpSp>
        <p:nvGrpSpPr>
          <p:cNvPr id="2" name="Group 6"/>
          <p:cNvGrpSpPr/>
          <p:nvPr userDrawn="1"/>
        </p:nvGrpSpPr>
        <p:grpSpPr>
          <a:xfrm>
            <a:off x="8443310" y="0"/>
            <a:ext cx="689003" cy="5143500"/>
            <a:chOff x="8649502" y="0"/>
            <a:chExt cx="689003" cy="6858000"/>
          </a:xfrm>
        </p:grpSpPr>
        <p:grpSp>
          <p:nvGrpSpPr>
            <p:cNvPr id="3" name="Group 10"/>
            <p:cNvGrpSpPr/>
            <p:nvPr userDrawn="1"/>
          </p:nvGrpSpPr>
          <p:grpSpPr>
            <a:xfrm>
              <a:off x="8649502" y="0"/>
              <a:ext cx="689003" cy="6858000"/>
              <a:chOff x="8649502" y="0"/>
              <a:chExt cx="689003" cy="6858000"/>
            </a:xfrm>
          </p:grpSpPr>
          <p:grpSp>
            <p:nvGrpSpPr>
              <p:cNvPr id="4" name="Group 8"/>
              <p:cNvGrpSpPr/>
              <p:nvPr userDrawn="1"/>
            </p:nvGrpSpPr>
            <p:grpSpPr>
              <a:xfrm>
                <a:off x="8652704" y="0"/>
                <a:ext cx="685801" cy="6858000"/>
                <a:chOff x="8676397" y="0"/>
                <a:chExt cx="685801" cy="6858000"/>
              </a:xfrm>
            </p:grpSpPr>
            <p:sp>
              <p:nvSpPr>
                <p:cNvPr id="12" name="Shape 2"/>
                <p:cNvSpPr/>
                <p:nvPr/>
              </p:nvSpPr>
              <p:spPr>
                <a:xfrm>
                  <a:off x="8676397" y="0"/>
                  <a:ext cx="685801" cy="6858000"/>
                </a:xfrm>
                <a:prstGeom prst="rect">
                  <a:avLst/>
                </a:prstGeom>
                <a:solidFill>
                  <a:srgbClr val="C00000"/>
                </a:solidFill>
                <a:ln w="12700">
                  <a:miter lim="400000"/>
                </a:ln>
              </p:spPr>
              <p:txBody>
                <a:bodyPr lIns="0" tIns="0" rIns="0" bIns="0" anchor="ctr"/>
                <a:lstStyle/>
                <a:p>
                  <a:pPr lvl="0" algn="ctr">
                    <a:defRPr>
                      <a:solidFill>
                        <a:srgbClr val="FFFFFF"/>
                      </a:solidFill>
                    </a:defRPr>
                  </a:pPr>
                  <a:endParaRPr/>
                </a:p>
              </p:txBody>
            </p:sp>
            <p:pic>
              <p:nvPicPr>
                <p:cNvPr id="13" name="image2.png" descr="EXTERNAL_AUD_black.png"/>
                <p:cNvPicPr/>
                <p:nvPr/>
              </p:nvPicPr>
              <p:blipFill>
                <a:blip r:embed="rId2" cstate="screen">
                  <a:extLst/>
                </a:blip>
                <a:srcRect/>
                <a:stretch>
                  <a:fillRect/>
                </a:stretch>
              </p:blipFill>
              <p:spPr>
                <a:xfrm rot="5400000">
                  <a:off x="6782089" y="2786700"/>
                  <a:ext cx="4426024" cy="359106"/>
                </a:xfrm>
                <a:prstGeom prst="rect">
                  <a:avLst/>
                </a:prstGeom>
                <a:ln w="12700">
                  <a:miter lim="400000"/>
                </a:ln>
              </p:spPr>
            </p:pic>
          </p:grpSp>
          <p:sp>
            <p:nvSpPr>
              <p:cNvPr id="11" name="Shape 3"/>
              <p:cNvSpPr/>
              <p:nvPr/>
            </p:nvSpPr>
            <p:spPr>
              <a:xfrm>
                <a:off x="8649502" y="5415282"/>
                <a:ext cx="685801" cy="685801"/>
              </a:xfrm>
              <a:prstGeom prst="rect">
                <a:avLst/>
              </a:prstGeom>
              <a:solidFill>
                <a:srgbClr val="F7F7F7"/>
              </a:solidFill>
              <a:ln w="12700">
                <a:miter lim="400000"/>
              </a:ln>
            </p:spPr>
            <p:txBody>
              <a:bodyPr lIns="0" tIns="0" rIns="0" bIns="0" anchor="ctr"/>
              <a:lstStyle/>
              <a:p>
                <a:pPr lvl="0" algn="ctr">
                  <a:defRPr>
                    <a:solidFill>
                      <a:srgbClr val="FFFFFF"/>
                    </a:solidFill>
                  </a:defRPr>
                </a:pPr>
                <a:endParaRPr/>
              </a:p>
            </p:txBody>
          </p:sp>
        </p:grpSp>
        <p:pic>
          <p:nvPicPr>
            <p:cNvPr id="9" name="image3.pdf" descr="CROSS_AND_FLAME_color_CS6.eps"/>
            <p:cNvPicPr/>
            <p:nvPr/>
          </p:nvPicPr>
          <p:blipFill>
            <a:blip r:embed="rId3" cstate="screen">
              <a:extLst/>
            </a:blip>
            <a:stretch>
              <a:fillRect/>
            </a:stretch>
          </p:blipFill>
          <p:spPr>
            <a:xfrm>
              <a:off x="8680049" y="5208463"/>
              <a:ext cx="608786" cy="1110595"/>
            </a:xfrm>
            <a:prstGeom prst="rect">
              <a:avLst/>
            </a:prstGeom>
            <a:ln w="12700">
              <a:miter lim="400000"/>
            </a:ln>
          </p:spPr>
        </p:pic>
      </p:gr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reserve="1">
  <p:cSld name="Content">
    <p:spTree>
      <p:nvGrpSpPr>
        <p:cNvPr id="1" name=""/>
        <p:cNvGrpSpPr/>
        <p:nvPr/>
      </p:nvGrpSpPr>
      <p:grpSpPr>
        <a:xfrm>
          <a:off x="0" y="0"/>
          <a:ext cx="0" cy="0"/>
          <a:chOff x="0" y="0"/>
          <a:chExt cx="0" cy="0"/>
        </a:xfrm>
      </p:grpSpPr>
      <p:sp>
        <p:nvSpPr>
          <p:cNvPr id="101" name="Shape 101"/>
          <p:cNvSpPr>
            <a:spLocks noGrp="1"/>
          </p:cNvSpPr>
          <p:nvPr>
            <p:ph type="body" idx="1"/>
          </p:nvPr>
        </p:nvSpPr>
        <p:spPr>
          <a:xfrm>
            <a:off x="685800" y="531018"/>
            <a:ext cx="7772400" cy="3812382"/>
          </a:xfrm>
          <a:prstGeom prst="rect">
            <a:avLst/>
          </a:prstGeom>
        </p:spPr>
        <p:txBody>
          <a:bodyPr/>
          <a:lstStyle/>
          <a:p>
            <a:pPr lvl="0">
              <a:defRPr sz="1800">
                <a:solidFill>
                  <a:srgbClr val="000000"/>
                </a:solidFill>
              </a:defRPr>
            </a:pPr>
            <a:r>
              <a:rPr lang="en-US" sz="2200">
                <a:solidFill>
                  <a:srgbClr val="2F2B20"/>
                </a:solidFill>
              </a:rPr>
              <a:t>Click to edit Master text styles</a:t>
            </a:r>
          </a:p>
          <a:p>
            <a:pPr lvl="1">
              <a:defRPr sz="1800">
                <a:solidFill>
                  <a:srgbClr val="000000"/>
                </a:solidFill>
              </a:defRPr>
            </a:pPr>
            <a:r>
              <a:rPr lang="en-US" sz="2200">
                <a:solidFill>
                  <a:srgbClr val="2F2B20"/>
                </a:solidFill>
              </a:rPr>
              <a:t>Second level</a:t>
            </a:r>
          </a:p>
          <a:p>
            <a:pPr lvl="2">
              <a:defRPr sz="1800">
                <a:solidFill>
                  <a:srgbClr val="000000"/>
                </a:solidFill>
              </a:defRPr>
            </a:pPr>
            <a:r>
              <a:rPr lang="en-US" sz="2200">
                <a:solidFill>
                  <a:srgbClr val="2F2B20"/>
                </a:solidFill>
              </a:rPr>
              <a:t>Third level</a:t>
            </a:r>
          </a:p>
          <a:p>
            <a:pPr lvl="3">
              <a:defRPr sz="1800">
                <a:solidFill>
                  <a:srgbClr val="000000"/>
                </a:solidFill>
              </a:defRPr>
            </a:pPr>
            <a:r>
              <a:rPr lang="en-US" sz="2200">
                <a:solidFill>
                  <a:srgbClr val="2F2B20"/>
                </a:solidFill>
              </a:rPr>
              <a:t>Fourth level</a:t>
            </a:r>
          </a:p>
          <a:p>
            <a:pPr lvl="4">
              <a:defRPr sz="1800">
                <a:solidFill>
                  <a:srgbClr val="000000"/>
                </a:solidFill>
              </a:defRPr>
            </a:pPr>
            <a:r>
              <a:rPr lang="en-US" sz="2200">
                <a:solidFill>
                  <a:srgbClr val="2F2B20"/>
                </a:solidFill>
              </a:rPr>
              <a:t>Fifth level</a:t>
            </a:r>
            <a:endParaRPr sz="2200">
              <a:solidFill>
                <a:srgbClr val="2F2B20"/>
              </a:solidFill>
            </a:endParaRPr>
          </a:p>
        </p:txBody>
      </p:sp>
      <p:grpSp>
        <p:nvGrpSpPr>
          <p:cNvPr id="2" name="Group 6"/>
          <p:cNvGrpSpPr/>
          <p:nvPr userDrawn="1"/>
        </p:nvGrpSpPr>
        <p:grpSpPr>
          <a:xfrm>
            <a:off x="8443310" y="0"/>
            <a:ext cx="689003" cy="5143500"/>
            <a:chOff x="8649502" y="0"/>
            <a:chExt cx="689003" cy="6858000"/>
          </a:xfrm>
        </p:grpSpPr>
        <p:grpSp>
          <p:nvGrpSpPr>
            <p:cNvPr id="3" name="Group 10"/>
            <p:cNvGrpSpPr/>
            <p:nvPr userDrawn="1"/>
          </p:nvGrpSpPr>
          <p:grpSpPr>
            <a:xfrm>
              <a:off x="8649502" y="0"/>
              <a:ext cx="689003" cy="6858000"/>
              <a:chOff x="8649502" y="0"/>
              <a:chExt cx="689003" cy="6858000"/>
            </a:xfrm>
          </p:grpSpPr>
          <p:grpSp>
            <p:nvGrpSpPr>
              <p:cNvPr id="4" name="Group 8"/>
              <p:cNvGrpSpPr/>
              <p:nvPr userDrawn="1"/>
            </p:nvGrpSpPr>
            <p:grpSpPr>
              <a:xfrm>
                <a:off x="8652704" y="0"/>
                <a:ext cx="685801" cy="6858000"/>
                <a:chOff x="8676397" y="0"/>
                <a:chExt cx="685801" cy="6858000"/>
              </a:xfrm>
            </p:grpSpPr>
            <p:sp>
              <p:nvSpPr>
                <p:cNvPr id="12" name="Shape 2"/>
                <p:cNvSpPr/>
                <p:nvPr/>
              </p:nvSpPr>
              <p:spPr>
                <a:xfrm>
                  <a:off x="8676397" y="0"/>
                  <a:ext cx="685801" cy="6858000"/>
                </a:xfrm>
                <a:prstGeom prst="rect">
                  <a:avLst/>
                </a:prstGeom>
                <a:solidFill>
                  <a:srgbClr val="C00000"/>
                </a:solidFill>
                <a:ln w="12700">
                  <a:miter lim="400000"/>
                </a:ln>
              </p:spPr>
              <p:txBody>
                <a:bodyPr lIns="0" tIns="0" rIns="0" bIns="0" anchor="ctr"/>
                <a:lstStyle/>
                <a:p>
                  <a:pPr lvl="0" algn="ctr">
                    <a:defRPr>
                      <a:solidFill>
                        <a:srgbClr val="FFFFFF"/>
                      </a:solidFill>
                    </a:defRPr>
                  </a:pPr>
                  <a:endParaRPr/>
                </a:p>
              </p:txBody>
            </p:sp>
            <p:pic>
              <p:nvPicPr>
                <p:cNvPr id="13" name="image2.png" descr="EXTERNAL_AUD_black.png"/>
                <p:cNvPicPr/>
                <p:nvPr/>
              </p:nvPicPr>
              <p:blipFill>
                <a:blip r:embed="rId2" cstate="screen">
                  <a:extLst/>
                </a:blip>
                <a:srcRect/>
                <a:stretch>
                  <a:fillRect/>
                </a:stretch>
              </p:blipFill>
              <p:spPr>
                <a:xfrm rot="5400000">
                  <a:off x="6782089" y="2786700"/>
                  <a:ext cx="4426024" cy="359106"/>
                </a:xfrm>
                <a:prstGeom prst="rect">
                  <a:avLst/>
                </a:prstGeom>
                <a:ln w="12700">
                  <a:miter lim="400000"/>
                </a:ln>
              </p:spPr>
            </p:pic>
          </p:grpSp>
          <p:sp>
            <p:nvSpPr>
              <p:cNvPr id="11" name="Shape 3"/>
              <p:cNvSpPr/>
              <p:nvPr/>
            </p:nvSpPr>
            <p:spPr>
              <a:xfrm>
                <a:off x="8649502" y="5415282"/>
                <a:ext cx="685801" cy="685801"/>
              </a:xfrm>
              <a:prstGeom prst="rect">
                <a:avLst/>
              </a:prstGeom>
              <a:solidFill>
                <a:srgbClr val="F7F7F7"/>
              </a:solidFill>
              <a:ln w="12700">
                <a:miter lim="400000"/>
              </a:ln>
            </p:spPr>
            <p:txBody>
              <a:bodyPr lIns="0" tIns="0" rIns="0" bIns="0" anchor="ctr"/>
              <a:lstStyle/>
              <a:p>
                <a:pPr lvl="0" algn="ctr">
                  <a:defRPr>
                    <a:solidFill>
                      <a:srgbClr val="FFFFFF"/>
                    </a:solidFill>
                  </a:defRPr>
                </a:pPr>
                <a:endParaRPr/>
              </a:p>
            </p:txBody>
          </p:sp>
        </p:grpSp>
        <p:pic>
          <p:nvPicPr>
            <p:cNvPr id="9" name="image3.pdf" descr="CROSS_AND_FLAME_color_CS6.eps"/>
            <p:cNvPicPr/>
            <p:nvPr/>
          </p:nvPicPr>
          <p:blipFill>
            <a:blip r:embed="rId3" cstate="screen">
              <a:extLst/>
            </a:blip>
            <a:stretch>
              <a:fillRect/>
            </a:stretch>
          </p:blipFill>
          <p:spPr>
            <a:xfrm>
              <a:off x="8680049" y="5208463"/>
              <a:ext cx="608786" cy="1110595"/>
            </a:xfrm>
            <a:prstGeom prst="rect">
              <a:avLst/>
            </a:prstGeom>
            <a:ln w="12700">
              <a:miter lim="400000"/>
            </a:ln>
          </p:spPr>
        </p:pic>
      </p:gr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reserve="1">
  <p:cSld name="Title, Text, and Content">
    <p:spTree>
      <p:nvGrpSpPr>
        <p:cNvPr id="1" name=""/>
        <p:cNvGrpSpPr/>
        <p:nvPr/>
      </p:nvGrpSpPr>
      <p:grpSpPr>
        <a:xfrm>
          <a:off x="0" y="0"/>
          <a:ext cx="0" cy="0"/>
          <a:chOff x="0" y="0"/>
          <a:chExt cx="0" cy="0"/>
        </a:xfrm>
      </p:grpSpPr>
      <p:sp>
        <p:nvSpPr>
          <p:cNvPr id="108" name="Shape 108"/>
          <p:cNvSpPr>
            <a:spLocks noGrp="1"/>
          </p:cNvSpPr>
          <p:nvPr>
            <p:ph type="title"/>
          </p:nvPr>
        </p:nvSpPr>
        <p:spPr>
          <a:xfrm>
            <a:off x="685800" y="285753"/>
            <a:ext cx="7162800" cy="971549"/>
          </a:xfrm>
          <a:prstGeom prst="rect">
            <a:avLst/>
          </a:prstGeom>
        </p:spPr>
        <p:txBody>
          <a:bodyPr/>
          <a:lstStyle>
            <a:lvl1pPr>
              <a:defRPr spc="0" baseline="0"/>
            </a:lvl1pPr>
          </a:lstStyle>
          <a:p>
            <a:pPr lvl="0">
              <a:defRPr sz="1800" spc="0">
                <a:solidFill>
                  <a:srgbClr val="000000"/>
                </a:solidFill>
              </a:defRPr>
            </a:pPr>
            <a:r>
              <a:rPr lang="en-US" sz="4600" spc="-100" dirty="0">
                <a:solidFill>
                  <a:srgbClr val="C00000"/>
                </a:solidFill>
              </a:rPr>
              <a:t>Click to edit Master title style</a:t>
            </a:r>
            <a:endParaRPr sz="4600" spc="-100" dirty="0">
              <a:solidFill>
                <a:srgbClr val="C00000"/>
              </a:solidFill>
            </a:endParaRPr>
          </a:p>
        </p:txBody>
      </p:sp>
      <p:sp>
        <p:nvSpPr>
          <p:cNvPr id="109" name="Shape 109"/>
          <p:cNvSpPr>
            <a:spLocks noGrp="1"/>
          </p:cNvSpPr>
          <p:nvPr>
            <p:ph type="body" idx="1"/>
          </p:nvPr>
        </p:nvSpPr>
        <p:spPr>
          <a:xfrm>
            <a:off x="685800" y="1257300"/>
            <a:ext cx="3810000" cy="3886200"/>
          </a:xfrm>
          <a:prstGeom prst="rect">
            <a:avLst/>
          </a:prstGeom>
        </p:spPr>
        <p:txBody>
          <a:bodyPr/>
          <a:lstStyle/>
          <a:p>
            <a:pPr lvl="0">
              <a:defRPr sz="1800">
                <a:solidFill>
                  <a:srgbClr val="000000"/>
                </a:solidFill>
              </a:defRPr>
            </a:pPr>
            <a:r>
              <a:rPr lang="en-US" sz="2200">
                <a:solidFill>
                  <a:srgbClr val="2F2B20"/>
                </a:solidFill>
              </a:rPr>
              <a:t>Click to edit Master text styles</a:t>
            </a:r>
          </a:p>
          <a:p>
            <a:pPr lvl="1">
              <a:defRPr sz="1800">
                <a:solidFill>
                  <a:srgbClr val="000000"/>
                </a:solidFill>
              </a:defRPr>
            </a:pPr>
            <a:r>
              <a:rPr lang="en-US" sz="2200">
                <a:solidFill>
                  <a:srgbClr val="2F2B20"/>
                </a:solidFill>
              </a:rPr>
              <a:t>Second level</a:t>
            </a:r>
          </a:p>
          <a:p>
            <a:pPr lvl="2">
              <a:defRPr sz="1800">
                <a:solidFill>
                  <a:srgbClr val="000000"/>
                </a:solidFill>
              </a:defRPr>
            </a:pPr>
            <a:r>
              <a:rPr lang="en-US" sz="2200">
                <a:solidFill>
                  <a:srgbClr val="2F2B20"/>
                </a:solidFill>
              </a:rPr>
              <a:t>Third level</a:t>
            </a:r>
          </a:p>
          <a:p>
            <a:pPr lvl="3">
              <a:defRPr sz="1800">
                <a:solidFill>
                  <a:srgbClr val="000000"/>
                </a:solidFill>
              </a:defRPr>
            </a:pPr>
            <a:r>
              <a:rPr lang="en-US" sz="2200">
                <a:solidFill>
                  <a:srgbClr val="2F2B20"/>
                </a:solidFill>
              </a:rPr>
              <a:t>Fourth level</a:t>
            </a:r>
          </a:p>
          <a:p>
            <a:pPr lvl="4">
              <a:defRPr sz="1800">
                <a:solidFill>
                  <a:srgbClr val="000000"/>
                </a:solidFill>
              </a:defRPr>
            </a:pPr>
            <a:r>
              <a:rPr lang="en-US" sz="2200">
                <a:solidFill>
                  <a:srgbClr val="2F2B20"/>
                </a:solidFill>
              </a:rPr>
              <a:t>Fifth level</a:t>
            </a:r>
            <a:endParaRPr sz="2200">
              <a:solidFill>
                <a:srgbClr val="2F2B20"/>
              </a:solidFill>
            </a:endParaRPr>
          </a:p>
        </p:txBody>
      </p:sp>
      <p:grpSp>
        <p:nvGrpSpPr>
          <p:cNvPr id="2" name="Group 7"/>
          <p:cNvGrpSpPr/>
          <p:nvPr userDrawn="1"/>
        </p:nvGrpSpPr>
        <p:grpSpPr>
          <a:xfrm>
            <a:off x="8443310" y="0"/>
            <a:ext cx="689003" cy="5143500"/>
            <a:chOff x="8649502" y="0"/>
            <a:chExt cx="689003" cy="6858000"/>
          </a:xfrm>
        </p:grpSpPr>
        <p:grpSp>
          <p:nvGrpSpPr>
            <p:cNvPr id="3" name="Group 10"/>
            <p:cNvGrpSpPr/>
            <p:nvPr userDrawn="1"/>
          </p:nvGrpSpPr>
          <p:grpSpPr>
            <a:xfrm>
              <a:off x="8649502" y="0"/>
              <a:ext cx="689003" cy="6858000"/>
              <a:chOff x="8649502" y="0"/>
              <a:chExt cx="689003" cy="6858000"/>
            </a:xfrm>
          </p:grpSpPr>
          <p:grpSp>
            <p:nvGrpSpPr>
              <p:cNvPr id="4" name="Group 8"/>
              <p:cNvGrpSpPr/>
              <p:nvPr userDrawn="1"/>
            </p:nvGrpSpPr>
            <p:grpSpPr>
              <a:xfrm>
                <a:off x="8652704" y="0"/>
                <a:ext cx="685801" cy="6858000"/>
                <a:chOff x="8676397" y="0"/>
                <a:chExt cx="685801" cy="6858000"/>
              </a:xfrm>
            </p:grpSpPr>
            <p:sp>
              <p:nvSpPr>
                <p:cNvPr id="13" name="Shape 2"/>
                <p:cNvSpPr/>
                <p:nvPr/>
              </p:nvSpPr>
              <p:spPr>
                <a:xfrm>
                  <a:off x="8676397" y="0"/>
                  <a:ext cx="685801" cy="6858000"/>
                </a:xfrm>
                <a:prstGeom prst="rect">
                  <a:avLst/>
                </a:prstGeom>
                <a:solidFill>
                  <a:srgbClr val="C00000"/>
                </a:solidFill>
                <a:ln w="12700">
                  <a:miter lim="400000"/>
                </a:ln>
              </p:spPr>
              <p:txBody>
                <a:bodyPr lIns="0" tIns="0" rIns="0" bIns="0" anchor="ctr"/>
                <a:lstStyle/>
                <a:p>
                  <a:pPr lvl="0" algn="ctr">
                    <a:defRPr>
                      <a:solidFill>
                        <a:srgbClr val="FFFFFF"/>
                      </a:solidFill>
                    </a:defRPr>
                  </a:pPr>
                  <a:endParaRPr/>
                </a:p>
              </p:txBody>
            </p:sp>
            <p:pic>
              <p:nvPicPr>
                <p:cNvPr id="14" name="image2.png" descr="EXTERNAL_AUD_black.png"/>
                <p:cNvPicPr/>
                <p:nvPr/>
              </p:nvPicPr>
              <p:blipFill>
                <a:blip r:embed="rId2" cstate="screen">
                  <a:extLst/>
                </a:blip>
                <a:srcRect/>
                <a:stretch>
                  <a:fillRect/>
                </a:stretch>
              </p:blipFill>
              <p:spPr>
                <a:xfrm rot="5400000">
                  <a:off x="6782089" y="2786700"/>
                  <a:ext cx="4426024" cy="359106"/>
                </a:xfrm>
                <a:prstGeom prst="rect">
                  <a:avLst/>
                </a:prstGeom>
                <a:ln w="12700">
                  <a:miter lim="400000"/>
                </a:ln>
              </p:spPr>
            </p:pic>
          </p:grpSp>
          <p:sp>
            <p:nvSpPr>
              <p:cNvPr id="12" name="Shape 3"/>
              <p:cNvSpPr/>
              <p:nvPr/>
            </p:nvSpPr>
            <p:spPr>
              <a:xfrm>
                <a:off x="8649502" y="5415282"/>
                <a:ext cx="685801" cy="685801"/>
              </a:xfrm>
              <a:prstGeom prst="rect">
                <a:avLst/>
              </a:prstGeom>
              <a:solidFill>
                <a:srgbClr val="F7F7F7"/>
              </a:solidFill>
              <a:ln w="12700">
                <a:miter lim="400000"/>
              </a:ln>
            </p:spPr>
            <p:txBody>
              <a:bodyPr lIns="0" tIns="0" rIns="0" bIns="0" anchor="ctr"/>
              <a:lstStyle/>
              <a:p>
                <a:pPr lvl="0" algn="ctr">
                  <a:defRPr>
                    <a:solidFill>
                      <a:srgbClr val="FFFFFF"/>
                    </a:solidFill>
                  </a:defRPr>
                </a:pPr>
                <a:endParaRPr/>
              </a:p>
            </p:txBody>
          </p:sp>
        </p:grpSp>
        <p:pic>
          <p:nvPicPr>
            <p:cNvPr id="10" name="image3.pdf" descr="CROSS_AND_FLAME_color_CS6.eps"/>
            <p:cNvPicPr/>
            <p:nvPr/>
          </p:nvPicPr>
          <p:blipFill>
            <a:blip r:embed="rId3" cstate="screen">
              <a:extLst/>
            </a:blip>
            <a:stretch>
              <a:fillRect/>
            </a:stretch>
          </p:blipFill>
          <p:spPr>
            <a:xfrm>
              <a:off x="8680049" y="5208463"/>
              <a:ext cx="608786" cy="1110595"/>
            </a:xfrm>
            <a:prstGeom prst="rect">
              <a:avLst/>
            </a:prstGeom>
            <a:ln w="12700">
              <a:miter lim="400000"/>
            </a:ln>
          </p:spPr>
        </p:pic>
      </p:gr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4121458"/>
            <a:ext cx="7772400" cy="445970"/>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6658"/>
            <a:ext cx="832104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301752" y="4572000"/>
            <a:ext cx="7772400" cy="45948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268097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pc="0" baseline="0"/>
            </a:lvl1pPr>
          </a:lstStyle>
          <a:p>
            <a:r>
              <a:rPr lang="en-US" dirty="0"/>
              <a:t>Click to edit Master title style</a:t>
            </a:r>
          </a:p>
        </p:txBody>
      </p:sp>
      <p:sp>
        <p:nvSpPr>
          <p:cNvPr id="3" name="Content Placeholder 2"/>
          <p:cNvSpPr>
            <a:spLocks noGrp="1"/>
          </p:cNvSpPr>
          <p:nvPr>
            <p:ph sz="half" idx="1"/>
          </p:nvPr>
        </p:nvSpPr>
        <p:spPr>
          <a:xfrm>
            <a:off x="457200" y="1152144"/>
            <a:ext cx="3657600" cy="34427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152144"/>
            <a:ext cx="3657600" cy="34427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459424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3657600" cy="47982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365760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151335"/>
            <a:ext cx="3657600" cy="47982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1631156"/>
            <a:ext cx="365760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65359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Question">
    <p:spTree>
      <p:nvGrpSpPr>
        <p:cNvPr id="1" name=""/>
        <p:cNvGrpSpPr/>
        <p:nvPr/>
      </p:nvGrpSpPr>
      <p:grpSpPr>
        <a:xfrm>
          <a:off x="0" y="0"/>
          <a:ext cx="0" cy="0"/>
          <a:chOff x="0" y="0"/>
          <a:chExt cx="0" cy="0"/>
        </a:xfrm>
      </p:grpSpPr>
      <p:sp>
        <p:nvSpPr>
          <p:cNvPr id="2" name="Title 1"/>
          <p:cNvSpPr>
            <a:spLocks noGrp="1"/>
          </p:cNvSpPr>
          <p:nvPr>
            <p:ph type="title"/>
          </p:nvPr>
        </p:nvSpPr>
        <p:spPr>
          <a:xfrm>
            <a:off x="731520" y="694944"/>
            <a:ext cx="7680960" cy="3243033"/>
          </a:xfrm>
        </p:spPr>
        <p:txBody>
          <a:bodyPr/>
          <a:lstStyle>
            <a:lvl1pPr algn="ctr">
              <a:defRPr/>
            </a:lvl1pPr>
          </a:lstStyle>
          <a:p>
            <a:r>
              <a:rPr lang="en-US" dirty="0"/>
              <a:t>Click to edit Master title style</a:t>
            </a:r>
          </a:p>
        </p:txBody>
      </p:sp>
      <p:sp>
        <p:nvSpPr>
          <p:cNvPr id="7" name="Date Placeholder 6"/>
          <p:cNvSpPr>
            <a:spLocks noGrp="1"/>
          </p:cNvSpPr>
          <p:nvPr>
            <p:ph type="dt" sz="half" idx="10"/>
          </p:nvPr>
        </p:nvSpPr>
        <p:spPr>
          <a:xfrm>
            <a:off x="312142" y="4726745"/>
            <a:ext cx="2057400" cy="205740"/>
          </a:xfrm>
          <a:prstGeom prst="rect">
            <a:avLst/>
          </a:prstGeom>
        </p:spPr>
        <p:txBody>
          <a:bodyPr/>
          <a:lstStyle/>
          <a:p>
            <a:fld id="{5EC66F57-003F-4CDA-9C98-1D41974E87E2}" type="datetimeFigureOut">
              <a:rPr lang="ru-RU" smtClean="0"/>
              <a:t>13.06.2017</a:t>
            </a:fld>
            <a:endParaRPr lang="ru-RU" dirty="0"/>
          </a:p>
        </p:txBody>
      </p:sp>
      <p:sp>
        <p:nvSpPr>
          <p:cNvPr id="8" name="Footer Placeholder 7"/>
          <p:cNvSpPr>
            <a:spLocks noGrp="1"/>
          </p:cNvSpPr>
          <p:nvPr>
            <p:ph type="ftr" sz="quarter" idx="11"/>
          </p:nvPr>
        </p:nvSpPr>
        <p:spPr>
          <a:xfrm>
            <a:off x="2596896" y="4726745"/>
            <a:ext cx="3950208" cy="205740"/>
          </a:xfrm>
          <a:prstGeom prst="rect">
            <a:avLst/>
          </a:prstGeom>
        </p:spPr>
        <p:txBody>
          <a:bodyPr/>
          <a:lstStyle/>
          <a:p>
            <a:endParaRPr lang="ru-RU" dirty="0"/>
          </a:p>
        </p:txBody>
      </p:sp>
      <p:sp>
        <p:nvSpPr>
          <p:cNvPr id="9" name="Slide Number Placeholder 8"/>
          <p:cNvSpPr>
            <a:spLocks noGrp="1"/>
          </p:cNvSpPr>
          <p:nvPr>
            <p:ph type="sldNum" sz="quarter" idx="12"/>
          </p:nvPr>
        </p:nvSpPr>
        <p:spPr>
          <a:xfrm>
            <a:off x="7753042" y="4726745"/>
            <a:ext cx="1097280" cy="205740"/>
          </a:xfrm>
          <a:prstGeom prst="rect">
            <a:avLst/>
          </a:prstGeom>
        </p:spPr>
        <p:txBody>
          <a:bodyPr/>
          <a:lstStyle/>
          <a:p>
            <a:fld id="{2219C826-4908-42EA-90B4-35099848AB85}" type="slidenum">
              <a:rPr lang="ru-RU" smtClean="0"/>
              <a:t>‹#›</a:t>
            </a:fld>
            <a:endParaRPr lang="ru-RU" dirty="0"/>
          </a:p>
        </p:txBody>
      </p:sp>
      <p:sp>
        <p:nvSpPr>
          <p:cNvPr id="4" name="Action Button: Custom 3">
            <a:hlinkClick r:id="" action="ppaction://hlinkshowjump?jump=nextslide" highlightClick="1"/>
          </p:cNvPr>
          <p:cNvSpPr/>
          <p:nvPr userDrawn="1"/>
        </p:nvSpPr>
        <p:spPr>
          <a:xfrm>
            <a:off x="3420654" y="4020502"/>
            <a:ext cx="2302692" cy="786785"/>
          </a:xfrm>
          <a:prstGeom prst="actionButtonBlank">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t>Answer</a:t>
            </a:r>
            <a:endParaRPr lang="ru-RU" sz="2100" dirty="0"/>
          </a:p>
        </p:txBody>
      </p:sp>
      <p:sp>
        <p:nvSpPr>
          <p:cNvPr id="3" name="TextBox 2"/>
          <p:cNvSpPr txBox="1"/>
          <p:nvPr userDrawn="1"/>
        </p:nvSpPr>
        <p:spPr>
          <a:xfrm>
            <a:off x="6895477" y="4418348"/>
            <a:ext cx="954107" cy="300082"/>
          </a:xfrm>
          <a:prstGeom prst="rect">
            <a:avLst/>
          </a:prstGeom>
          <a:noFill/>
        </p:spPr>
        <p:txBody>
          <a:bodyPr wrap="none" rtlCol="0">
            <a:spAutoFit/>
          </a:bodyPr>
          <a:lstStyle/>
          <a:p>
            <a:r>
              <a:rPr lang="en-US" sz="1350" dirty="0"/>
              <a:t>Points      </a:t>
            </a:r>
          </a:p>
        </p:txBody>
      </p:sp>
      <p:sp>
        <p:nvSpPr>
          <p:cNvPr id="5" name="TextBox 4"/>
          <p:cNvSpPr txBox="1"/>
          <p:nvPr userDrawn="1"/>
        </p:nvSpPr>
        <p:spPr>
          <a:xfrm>
            <a:off x="476691" y="258582"/>
            <a:ext cx="906017" cy="300082"/>
          </a:xfrm>
          <a:prstGeom prst="rect">
            <a:avLst/>
          </a:prstGeom>
          <a:noFill/>
        </p:spPr>
        <p:txBody>
          <a:bodyPr wrap="none" rtlCol="0">
            <a:spAutoFit/>
          </a:bodyPr>
          <a:lstStyle/>
          <a:p>
            <a:r>
              <a:rPr lang="en-US" sz="1350" dirty="0"/>
              <a:t>Subject:</a:t>
            </a:r>
            <a:r>
              <a:rPr lang="en-US" sz="1350" baseline="0" dirty="0"/>
              <a:t>  </a:t>
            </a:r>
            <a:endParaRPr lang="en-US" sz="1350" dirty="0"/>
          </a:p>
        </p:txBody>
      </p:sp>
    </p:spTree>
    <p:extLst>
      <p:ext uri="{BB962C8B-B14F-4D97-AF65-F5344CB8AC3E}">
        <p14:creationId xmlns:p14="http://schemas.microsoft.com/office/powerpoint/2010/main" val="24808583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Answer">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312142" y="4726745"/>
            <a:ext cx="2057400" cy="205740"/>
          </a:xfrm>
          <a:prstGeom prst="rect">
            <a:avLst/>
          </a:prstGeom>
        </p:spPr>
        <p:txBody>
          <a:bodyPr/>
          <a:lstStyle/>
          <a:p>
            <a:fld id="{5EC66F57-003F-4CDA-9C98-1D41974E87E2}" type="datetimeFigureOut">
              <a:rPr lang="ru-RU" smtClean="0"/>
              <a:t>13.06.2017</a:t>
            </a:fld>
            <a:endParaRPr lang="ru-RU" dirty="0"/>
          </a:p>
        </p:txBody>
      </p:sp>
      <p:sp>
        <p:nvSpPr>
          <p:cNvPr id="4" name="Footer Placeholder 3"/>
          <p:cNvSpPr>
            <a:spLocks noGrp="1"/>
          </p:cNvSpPr>
          <p:nvPr>
            <p:ph type="ftr" sz="quarter" idx="11"/>
          </p:nvPr>
        </p:nvSpPr>
        <p:spPr>
          <a:xfrm>
            <a:off x="2596896" y="4726745"/>
            <a:ext cx="3950208" cy="205740"/>
          </a:xfrm>
          <a:prstGeom prst="rect">
            <a:avLst/>
          </a:prstGeom>
        </p:spPr>
        <p:txBody>
          <a:bodyPr/>
          <a:lstStyle/>
          <a:p>
            <a:endParaRPr lang="ru-RU" dirty="0"/>
          </a:p>
        </p:txBody>
      </p:sp>
      <p:sp>
        <p:nvSpPr>
          <p:cNvPr id="5" name="Slide Number Placeholder 4"/>
          <p:cNvSpPr>
            <a:spLocks noGrp="1"/>
          </p:cNvSpPr>
          <p:nvPr>
            <p:ph type="sldNum" sz="quarter" idx="12"/>
          </p:nvPr>
        </p:nvSpPr>
        <p:spPr>
          <a:xfrm>
            <a:off x="7753042" y="4726745"/>
            <a:ext cx="1097280" cy="205740"/>
          </a:xfrm>
          <a:prstGeom prst="rect">
            <a:avLst/>
          </a:prstGeom>
        </p:spPr>
        <p:txBody>
          <a:bodyPr/>
          <a:lstStyle/>
          <a:p>
            <a:fld id="{2219C826-4908-42EA-90B4-35099848AB85}" type="slidenum">
              <a:rPr lang="ru-RU" smtClean="0"/>
              <a:t>‹#›</a:t>
            </a:fld>
            <a:endParaRPr lang="ru-RU" dirty="0"/>
          </a:p>
        </p:txBody>
      </p:sp>
      <p:sp>
        <p:nvSpPr>
          <p:cNvPr id="6" name="Title 1"/>
          <p:cNvSpPr>
            <a:spLocks noGrp="1"/>
          </p:cNvSpPr>
          <p:nvPr>
            <p:ph type="title"/>
          </p:nvPr>
        </p:nvSpPr>
        <p:spPr>
          <a:xfrm>
            <a:off x="731520" y="868680"/>
            <a:ext cx="7680960" cy="2895561"/>
          </a:xfrm>
        </p:spPr>
        <p:txBody>
          <a:bodyPr/>
          <a:lstStyle>
            <a:lvl1pPr algn="ctr">
              <a:defRPr/>
            </a:lvl1pPr>
          </a:lstStyle>
          <a:p>
            <a:r>
              <a:rPr lang="en-US" dirty="0"/>
              <a:t>Click to edit Master title style</a:t>
            </a:r>
          </a:p>
        </p:txBody>
      </p:sp>
      <p:sp>
        <p:nvSpPr>
          <p:cNvPr id="8" name="Action Button: Home 7">
            <a:hlinkClick r:id="rId2" action="ppaction://hlinksldjump" highlightClick="1"/>
          </p:cNvPr>
          <p:cNvSpPr/>
          <p:nvPr userDrawn="1"/>
        </p:nvSpPr>
        <p:spPr>
          <a:xfrm>
            <a:off x="731520" y="3891915"/>
            <a:ext cx="1120140" cy="840105"/>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350" dirty="0"/>
          </a:p>
        </p:txBody>
      </p:sp>
    </p:spTree>
    <p:extLst>
      <p:ext uri="{BB962C8B-B14F-4D97-AF65-F5344CB8AC3E}">
        <p14:creationId xmlns:p14="http://schemas.microsoft.com/office/powerpoint/2010/main" val="2075878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2.xml"/><Relationship Id="rId1" Type="http://schemas.openxmlformats.org/officeDocument/2006/relationships/slideLayout" Target="../slideLayouts/slideLayout10.xml"/><Relationship Id="rId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theme" Target="../theme/theme3.xml"/><Relationship Id="rId1" Type="http://schemas.openxmlformats.org/officeDocument/2006/relationships/slideLayout" Target="../slideLayouts/slideLayout11.xml"/><Relationship Id="rId4" Type="http://schemas.openxmlformats.org/officeDocument/2006/relationships/image" Target="../media/image7.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image" Target="../media/image8.pn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theme" Target="../theme/theme4.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06375"/>
            <a:ext cx="8229600" cy="857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27" name="Text Placeholder 2"/>
          <p:cNvSpPr>
            <a:spLocks noGrp="1"/>
          </p:cNvSpPr>
          <p:nvPr>
            <p:ph type="body" idx="1"/>
          </p:nvPr>
        </p:nvSpPr>
        <p:spPr bwMode="auto">
          <a:xfrm>
            <a:off x="457200" y="1200151"/>
            <a:ext cx="8229600" cy="339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 name="Picture 1" descr="Discipleship_Ministries_official.png"/>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7399163" y="4657779"/>
            <a:ext cx="1744837" cy="507881"/>
          </a:xfrm>
          <a:prstGeom prst="rect">
            <a:avLst/>
          </a:prstGeom>
        </p:spPr>
      </p:pic>
      <p:sp>
        <p:nvSpPr>
          <p:cNvPr id="3" name="TextBox 2"/>
          <p:cNvSpPr txBox="1"/>
          <p:nvPr userDrawn="1"/>
        </p:nvSpPr>
        <p:spPr>
          <a:xfrm>
            <a:off x="0" y="4912668"/>
            <a:ext cx="7514610" cy="230832"/>
          </a:xfrm>
          <a:prstGeom prst="rect">
            <a:avLst/>
          </a:prstGeom>
          <a:noFill/>
        </p:spPr>
        <p:txBody>
          <a:bodyPr wrap="square" rtlCol="0">
            <a:spAutoFit/>
          </a:bodyPr>
          <a:lstStyle/>
          <a:p>
            <a:r>
              <a:rPr lang="en-US" sz="900" dirty="0">
                <a:solidFill>
                  <a:schemeClr val="tx1">
                    <a:lumMod val="65000"/>
                    <a:lumOff val="35000"/>
                  </a:schemeClr>
                </a:solidFill>
              </a:rPr>
              <a:t>© 2015 General Board of Discipleship. Permission is given for use in United Methodist congregations, districts, annual conferences, and camp settings.</a:t>
            </a:r>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Lst>
  <p:txStyles>
    <p:titleStyle>
      <a:lvl1pPr algn="ctr" defTabSz="457200" rtl="0" eaLnBrk="1" fontAlgn="base" hangingPunct="1">
        <a:spcBef>
          <a:spcPct val="0"/>
        </a:spcBef>
        <a:spcAft>
          <a:spcPct val="0"/>
        </a:spcAft>
        <a:defRPr sz="4400" kern="1200">
          <a:solidFill>
            <a:schemeClr val="tx1">
              <a:lumMod val="65000"/>
              <a:lumOff val="35000"/>
            </a:schemeClr>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lumMod val="75000"/>
              <a:lumOff val="25000"/>
            </a:schemeClr>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800" kern="1200">
          <a:solidFill>
            <a:srgbClr val="C00202"/>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lumMod val="75000"/>
              <a:lumOff val="25000"/>
            </a:schemeClr>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lumMod val="75000"/>
              <a:lumOff val="25000"/>
            </a:schemeClr>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lumMod val="75000"/>
              <a:lumOff val="25000"/>
            </a:schemeClr>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EXTERNAL_AUD.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 y="3935127"/>
            <a:ext cx="4151387" cy="1208371"/>
          </a:xfrm>
          <a:prstGeom prst="rect">
            <a:avLst/>
          </a:prstGeom>
        </p:spPr>
      </p:pic>
      <p:pic>
        <p:nvPicPr>
          <p:cNvPr id="2" name="Picture 1" descr="flame-top-01.png"/>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5819675" y="0"/>
            <a:ext cx="3324325" cy="5143500"/>
          </a:xfrm>
          <a:prstGeom prst="rect">
            <a:avLst/>
          </a:prstGeom>
        </p:spPr>
      </p:pic>
    </p:spTree>
    <p:extLst>
      <p:ext uri="{BB962C8B-B14F-4D97-AF65-F5344CB8AC3E}">
        <p14:creationId xmlns:p14="http://schemas.microsoft.com/office/powerpoint/2010/main" val="1016058925"/>
      </p:ext>
    </p:extLst>
  </p:cSld>
  <p:clrMap bg1="lt1" tx1="dk1" bg2="lt2" tx2="dk2" accent1="accent1" accent2="accent2" accent3="accent3" accent4="accent4" accent5="accent5" accent6="accent6" hlink="hlink" folHlink="folHlink"/>
  <p:sldLayoutIdLst>
    <p:sldLayoutId id="2147483723"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Picture 5" descr="flame-top-01.png"/>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5819675" y="0"/>
            <a:ext cx="3324325" cy="5143500"/>
          </a:xfrm>
          <a:prstGeom prst="rect">
            <a:avLst/>
          </a:prstGeom>
        </p:spPr>
      </p:pic>
      <p:pic>
        <p:nvPicPr>
          <p:cNvPr id="7" name="Picture 6" descr="EXTERNAL_AUD_white.png"/>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6320119" y="4312917"/>
            <a:ext cx="2802149" cy="815640"/>
          </a:xfrm>
          <a:prstGeom prst="rect">
            <a:avLst/>
          </a:prstGeom>
        </p:spPr>
      </p:pic>
      <p:sp>
        <p:nvSpPr>
          <p:cNvPr id="2" name="Title Placeholder 1"/>
          <p:cNvSpPr>
            <a:spLocks noGrp="1"/>
          </p:cNvSpPr>
          <p:nvPr>
            <p:ph type="title"/>
          </p:nvPr>
        </p:nvSpPr>
        <p:spPr>
          <a:xfrm>
            <a:off x="457200" y="206375"/>
            <a:ext cx="8229600" cy="857250"/>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457200" y="1200150"/>
            <a:ext cx="8229600" cy="3394075"/>
          </a:xfrm>
          <a:prstGeom prst="rect">
            <a:avLst/>
          </a:prstGeom>
        </p:spPr>
        <p:txBody>
          <a:bodyPr vert="horz" lIns="91440" tIns="45720" rIns="91440" bIns="45720" rtlCol="0">
            <a:normAutofit/>
          </a:bodyPr>
          <a:lstStyle/>
          <a:p>
            <a:pPr lvl="0"/>
            <a:r>
              <a:rPr lang="en-US" dirty="0"/>
              <a:t>Content</a:t>
            </a:r>
          </a:p>
        </p:txBody>
      </p:sp>
    </p:spTree>
    <p:extLst>
      <p:ext uri="{BB962C8B-B14F-4D97-AF65-F5344CB8AC3E}">
        <p14:creationId xmlns:p14="http://schemas.microsoft.com/office/powerpoint/2010/main" val="3034955193"/>
      </p:ext>
    </p:extLst>
  </p:cSld>
  <p:clrMap bg1="lt1" tx1="dk1" bg2="lt2" tx2="dk2" accent1="accent1" accent2="accent2" accent3="accent3" accent4="accent4" accent5="accent5" accent6="accent6" hlink="hlink" folHlink="folHlink"/>
  <p:sldLayoutIdLst>
    <p:sldLayoutId id="2147483709" r:id="rId1"/>
  </p:sldLayoutIdLst>
  <p:txStyles>
    <p:titleStyle>
      <a:lvl1pPr algn="l" defTabSz="457200" rtl="0" eaLnBrk="1" latinLnBrk="0" hangingPunct="1">
        <a:spcBef>
          <a:spcPct val="0"/>
        </a:spcBef>
        <a:buNone/>
        <a:defRPr sz="4000" b="1" i="0" kern="0" spc="0" baseline="0">
          <a:solidFill>
            <a:srgbClr val="E10C25"/>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b="0" i="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400" b="0" i="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2400" b="0" i="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FFFFFF"/>
            </a:gs>
            <a:gs pos="75000">
              <a:srgbClr val="FFFFFF"/>
            </a:gs>
            <a:gs pos="100000">
              <a:srgbClr val="D9D9D9"/>
            </a:gs>
          </a:gsLst>
          <a:path path="circle">
            <a:fillToRect l="50000" t="50000" r="50000" b="50000"/>
          </a:path>
        </a:gradFill>
        <a:effectLst/>
      </p:bgPr>
    </p:bg>
    <p:spTree>
      <p:nvGrpSpPr>
        <p:cNvPr id="1" name=""/>
        <p:cNvGrpSpPr/>
        <p:nvPr/>
      </p:nvGrpSpPr>
      <p:grpSpPr>
        <a:xfrm>
          <a:off x="0" y="0"/>
          <a:ext cx="0" cy="0"/>
          <a:chOff x="0" y="0"/>
          <a:chExt cx="0" cy="0"/>
        </a:xfrm>
      </p:grpSpPr>
      <p:sp>
        <p:nvSpPr>
          <p:cNvPr id="6" name="Shape 6"/>
          <p:cNvSpPr>
            <a:spLocks noGrp="1"/>
          </p:cNvSpPr>
          <p:nvPr>
            <p:ph type="title"/>
          </p:nvPr>
        </p:nvSpPr>
        <p:spPr>
          <a:xfrm>
            <a:off x="457200" y="69058"/>
            <a:ext cx="7620000" cy="1131093"/>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lstStyle/>
          <a:p>
            <a:pPr lvl="0">
              <a:defRPr sz="1800" spc="0">
                <a:solidFill>
                  <a:srgbClr val="000000"/>
                </a:solidFill>
              </a:defRPr>
            </a:pPr>
            <a:r>
              <a:rPr sz="4600" spc="-100" dirty="0">
                <a:solidFill>
                  <a:srgbClr val="C00000"/>
                </a:solidFill>
              </a:rPr>
              <a:t>Title Text</a:t>
            </a:r>
          </a:p>
        </p:txBody>
      </p:sp>
      <p:sp>
        <p:nvSpPr>
          <p:cNvPr id="7" name="Shape 7"/>
          <p:cNvSpPr>
            <a:spLocks noGrp="1"/>
          </p:cNvSpPr>
          <p:nvPr>
            <p:ph type="body" idx="1"/>
          </p:nvPr>
        </p:nvSpPr>
        <p:spPr>
          <a:xfrm>
            <a:off x="457200" y="1200150"/>
            <a:ext cx="7620000" cy="3943350"/>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a:bodyPr>
          <a:lstStyle/>
          <a:p>
            <a:pPr lvl="0">
              <a:defRPr sz="1800">
                <a:solidFill>
                  <a:srgbClr val="000000"/>
                </a:solidFill>
              </a:defRPr>
            </a:pPr>
            <a:r>
              <a:rPr sz="2200" dirty="0">
                <a:solidFill>
                  <a:srgbClr val="2F2B20"/>
                </a:solidFill>
              </a:rPr>
              <a:t>Body Level One</a:t>
            </a:r>
          </a:p>
          <a:p>
            <a:pPr lvl="1">
              <a:defRPr sz="1800">
                <a:solidFill>
                  <a:srgbClr val="000000"/>
                </a:solidFill>
              </a:defRPr>
            </a:pPr>
            <a:r>
              <a:rPr sz="2200" dirty="0">
                <a:solidFill>
                  <a:srgbClr val="2F2B20"/>
                </a:solidFill>
              </a:rPr>
              <a:t>Body Level Two</a:t>
            </a:r>
          </a:p>
          <a:p>
            <a:pPr lvl="2">
              <a:defRPr sz="1800">
                <a:solidFill>
                  <a:srgbClr val="000000"/>
                </a:solidFill>
              </a:defRPr>
            </a:pPr>
            <a:r>
              <a:rPr sz="2200" dirty="0">
                <a:solidFill>
                  <a:srgbClr val="2F2B20"/>
                </a:solidFill>
              </a:rPr>
              <a:t>Body Level Three</a:t>
            </a:r>
          </a:p>
          <a:p>
            <a:pPr lvl="3">
              <a:defRPr sz="1800">
                <a:solidFill>
                  <a:srgbClr val="000000"/>
                </a:solidFill>
              </a:defRPr>
            </a:pPr>
            <a:r>
              <a:rPr sz="2200" dirty="0">
                <a:solidFill>
                  <a:srgbClr val="2F2B20"/>
                </a:solidFill>
              </a:rPr>
              <a:t>Body Level Four</a:t>
            </a:r>
          </a:p>
          <a:p>
            <a:pPr lvl="4">
              <a:defRPr sz="1800">
                <a:solidFill>
                  <a:srgbClr val="000000"/>
                </a:solidFill>
              </a:defRPr>
            </a:pPr>
            <a:r>
              <a:rPr sz="2200" dirty="0">
                <a:solidFill>
                  <a:srgbClr val="2F2B20"/>
                </a:solidFill>
              </a:rPr>
              <a:t>Body Level Five</a:t>
            </a:r>
          </a:p>
        </p:txBody>
      </p:sp>
      <p:grpSp>
        <p:nvGrpSpPr>
          <p:cNvPr id="8" name="Group 11"/>
          <p:cNvGrpSpPr/>
          <p:nvPr userDrawn="1"/>
        </p:nvGrpSpPr>
        <p:grpSpPr>
          <a:xfrm>
            <a:off x="8438713" y="0"/>
            <a:ext cx="689003" cy="5143500"/>
            <a:chOff x="8649502" y="0"/>
            <a:chExt cx="689003" cy="6858000"/>
          </a:xfrm>
        </p:grpSpPr>
        <p:grpSp>
          <p:nvGrpSpPr>
            <p:cNvPr id="9" name="Group 10"/>
            <p:cNvGrpSpPr/>
            <p:nvPr userDrawn="1"/>
          </p:nvGrpSpPr>
          <p:grpSpPr>
            <a:xfrm>
              <a:off x="8649502" y="0"/>
              <a:ext cx="689003" cy="6858000"/>
              <a:chOff x="8649502" y="0"/>
              <a:chExt cx="689003" cy="6858000"/>
            </a:xfrm>
          </p:grpSpPr>
          <p:grpSp>
            <p:nvGrpSpPr>
              <p:cNvPr id="10" name="Group 8"/>
              <p:cNvGrpSpPr/>
              <p:nvPr userDrawn="1"/>
            </p:nvGrpSpPr>
            <p:grpSpPr>
              <a:xfrm>
                <a:off x="8652704" y="0"/>
                <a:ext cx="685801" cy="6858000"/>
                <a:chOff x="8676397" y="0"/>
                <a:chExt cx="685801" cy="6858000"/>
              </a:xfrm>
            </p:grpSpPr>
            <p:sp>
              <p:nvSpPr>
                <p:cNvPr id="2" name="Shape 2"/>
                <p:cNvSpPr/>
                <p:nvPr/>
              </p:nvSpPr>
              <p:spPr>
                <a:xfrm>
                  <a:off x="8676397" y="0"/>
                  <a:ext cx="685801" cy="6858000"/>
                </a:xfrm>
                <a:prstGeom prst="rect">
                  <a:avLst/>
                </a:prstGeom>
                <a:solidFill>
                  <a:srgbClr val="C00000"/>
                </a:solidFill>
                <a:ln w="12700">
                  <a:miter lim="400000"/>
                </a:ln>
              </p:spPr>
              <p:txBody>
                <a:bodyPr lIns="0" tIns="0" rIns="0" bIns="0" anchor="ctr"/>
                <a:lstStyle/>
                <a:p>
                  <a:pPr lvl="0" algn="ctr">
                    <a:defRPr>
                      <a:solidFill>
                        <a:srgbClr val="FFFFFF"/>
                      </a:solidFill>
                    </a:defRPr>
                  </a:pPr>
                  <a:endParaRPr/>
                </a:p>
              </p:txBody>
            </p:sp>
            <p:pic>
              <p:nvPicPr>
                <p:cNvPr id="4" name="image2.png" descr="EXTERNAL_AUD_black.png"/>
                <p:cNvPicPr/>
                <p:nvPr/>
              </p:nvPicPr>
              <p:blipFill>
                <a:blip r:embed="rId21" cstate="screen">
                  <a:extLst/>
                </a:blip>
                <a:srcRect/>
                <a:stretch>
                  <a:fillRect/>
                </a:stretch>
              </p:blipFill>
              <p:spPr>
                <a:xfrm rot="5400000">
                  <a:off x="6782089" y="2786700"/>
                  <a:ext cx="4426024" cy="359106"/>
                </a:xfrm>
                <a:prstGeom prst="rect">
                  <a:avLst/>
                </a:prstGeom>
                <a:ln w="12700">
                  <a:miter lim="400000"/>
                </a:ln>
              </p:spPr>
            </p:pic>
          </p:grpSp>
          <p:sp>
            <p:nvSpPr>
              <p:cNvPr id="3" name="Shape 3"/>
              <p:cNvSpPr/>
              <p:nvPr/>
            </p:nvSpPr>
            <p:spPr>
              <a:xfrm>
                <a:off x="8649502" y="5415282"/>
                <a:ext cx="685801" cy="685801"/>
              </a:xfrm>
              <a:prstGeom prst="rect">
                <a:avLst/>
              </a:prstGeom>
              <a:solidFill>
                <a:srgbClr val="F7F7F7"/>
              </a:solidFill>
              <a:ln w="12700">
                <a:miter lim="400000"/>
              </a:ln>
            </p:spPr>
            <p:txBody>
              <a:bodyPr lIns="0" tIns="0" rIns="0" bIns="0" anchor="ctr"/>
              <a:lstStyle/>
              <a:p>
                <a:pPr lvl="0" algn="ctr">
                  <a:defRPr>
                    <a:solidFill>
                      <a:srgbClr val="FFFFFF"/>
                    </a:solidFill>
                  </a:defRPr>
                </a:pPr>
                <a:endParaRPr/>
              </a:p>
            </p:txBody>
          </p:sp>
        </p:grpSp>
        <p:pic>
          <p:nvPicPr>
            <p:cNvPr id="5" name="image3.pdf" descr="CROSS_AND_FLAME_color_CS6.eps"/>
            <p:cNvPicPr/>
            <p:nvPr/>
          </p:nvPicPr>
          <p:blipFill>
            <a:blip r:embed="rId22" cstate="screen">
              <a:extLst/>
            </a:blip>
            <a:stretch>
              <a:fillRect/>
            </a:stretch>
          </p:blipFill>
          <p:spPr>
            <a:xfrm>
              <a:off x="8680049" y="5208463"/>
              <a:ext cx="608786" cy="1110595"/>
            </a:xfrm>
            <a:prstGeom prst="rect">
              <a:avLst/>
            </a:prstGeom>
            <a:ln w="12700">
              <a:miter lim="400000"/>
            </a:ln>
          </p:spPr>
        </p:pic>
      </p:grpSp>
    </p:spTree>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 id="2147483756" r:id="rId18"/>
    <p:sldLayoutId id="2147483757" r:id="rId19"/>
  </p:sldLayoutIdLst>
  <p:transition spd="med"/>
  <p:hf hdr="0" ftr="0" dt="0"/>
  <p:txStyles>
    <p:titleStyle>
      <a:lvl1pPr eaLnBrk="1" hangingPunct="1">
        <a:defRPr sz="4600" spc="0" baseline="0">
          <a:solidFill>
            <a:srgbClr val="C00000"/>
          </a:solidFill>
          <a:latin typeface="Cambria"/>
          <a:ea typeface="Cambria"/>
          <a:cs typeface="Cambria"/>
          <a:sym typeface="Cambria"/>
        </a:defRPr>
      </a:lvl1pPr>
      <a:lvl2pPr eaLnBrk="1" hangingPunct="1">
        <a:defRPr sz="4600" spc="-100">
          <a:solidFill>
            <a:srgbClr val="C00000"/>
          </a:solidFill>
          <a:latin typeface="Cambria"/>
          <a:ea typeface="Cambria"/>
          <a:cs typeface="Cambria"/>
          <a:sym typeface="Cambria"/>
        </a:defRPr>
      </a:lvl2pPr>
      <a:lvl3pPr eaLnBrk="1" hangingPunct="1">
        <a:defRPr sz="4600" spc="-100">
          <a:solidFill>
            <a:srgbClr val="C00000"/>
          </a:solidFill>
          <a:latin typeface="Cambria"/>
          <a:ea typeface="Cambria"/>
          <a:cs typeface="Cambria"/>
          <a:sym typeface="Cambria"/>
        </a:defRPr>
      </a:lvl3pPr>
      <a:lvl4pPr eaLnBrk="1" hangingPunct="1">
        <a:defRPr sz="4600" spc="-100">
          <a:solidFill>
            <a:srgbClr val="C00000"/>
          </a:solidFill>
          <a:latin typeface="Cambria"/>
          <a:ea typeface="Cambria"/>
          <a:cs typeface="Cambria"/>
          <a:sym typeface="Cambria"/>
        </a:defRPr>
      </a:lvl4pPr>
      <a:lvl5pPr eaLnBrk="1" hangingPunct="1">
        <a:defRPr sz="4600" spc="-100">
          <a:solidFill>
            <a:srgbClr val="C00000"/>
          </a:solidFill>
          <a:latin typeface="Cambria"/>
          <a:ea typeface="Cambria"/>
          <a:cs typeface="Cambria"/>
          <a:sym typeface="Cambria"/>
        </a:defRPr>
      </a:lvl5pPr>
      <a:lvl6pPr eaLnBrk="1" hangingPunct="1">
        <a:defRPr sz="4600" spc="-100">
          <a:solidFill>
            <a:srgbClr val="C00000"/>
          </a:solidFill>
          <a:latin typeface="Cambria"/>
          <a:ea typeface="Cambria"/>
          <a:cs typeface="Cambria"/>
          <a:sym typeface="Cambria"/>
        </a:defRPr>
      </a:lvl6pPr>
      <a:lvl7pPr eaLnBrk="1" hangingPunct="1">
        <a:defRPr sz="4600" spc="-100">
          <a:solidFill>
            <a:srgbClr val="C00000"/>
          </a:solidFill>
          <a:latin typeface="Cambria"/>
          <a:ea typeface="Cambria"/>
          <a:cs typeface="Cambria"/>
          <a:sym typeface="Cambria"/>
        </a:defRPr>
      </a:lvl7pPr>
      <a:lvl8pPr eaLnBrk="1" hangingPunct="1">
        <a:defRPr sz="4600" spc="-100">
          <a:solidFill>
            <a:srgbClr val="C00000"/>
          </a:solidFill>
          <a:latin typeface="Cambria"/>
          <a:ea typeface="Cambria"/>
          <a:cs typeface="Cambria"/>
          <a:sym typeface="Cambria"/>
        </a:defRPr>
      </a:lvl8pPr>
      <a:lvl9pPr eaLnBrk="1" hangingPunct="1">
        <a:defRPr sz="4600" spc="-100">
          <a:solidFill>
            <a:srgbClr val="C00000"/>
          </a:solidFill>
          <a:latin typeface="Cambria"/>
          <a:ea typeface="Cambria"/>
          <a:cs typeface="Cambria"/>
          <a:sym typeface="Cambria"/>
        </a:defRPr>
      </a:lvl9pPr>
    </p:titleStyle>
    <p:bodyStyle>
      <a:lvl1pPr marL="342900" indent="-228600" eaLnBrk="1" hangingPunct="1">
        <a:spcBef>
          <a:spcPts val="500"/>
        </a:spcBef>
        <a:buClr>
          <a:srgbClr val="6E0A00"/>
        </a:buClr>
        <a:buSzPct val="100000"/>
        <a:buFont typeface="Arial"/>
        <a:buChar char="•"/>
        <a:defRPr sz="2200" baseline="0">
          <a:solidFill>
            <a:srgbClr val="2F2B20"/>
          </a:solidFill>
          <a:latin typeface="Calibri"/>
          <a:ea typeface="Calibri"/>
          <a:cs typeface="Calibri"/>
          <a:sym typeface="Calibri"/>
        </a:defRPr>
      </a:lvl1pPr>
      <a:lvl2pPr marL="662940" indent="-251459" eaLnBrk="1" hangingPunct="1">
        <a:spcBef>
          <a:spcPts val="500"/>
        </a:spcBef>
        <a:buClr>
          <a:srgbClr val="6E0A00"/>
        </a:buClr>
        <a:buSzPct val="100000"/>
        <a:buFont typeface="Arial"/>
        <a:buChar char="•"/>
        <a:defRPr sz="2200" baseline="0">
          <a:solidFill>
            <a:srgbClr val="2F2B20"/>
          </a:solidFill>
          <a:latin typeface="Calibri"/>
          <a:ea typeface="Calibri"/>
          <a:cs typeface="Calibri"/>
          <a:sym typeface="Calibri"/>
        </a:defRPr>
      </a:lvl2pPr>
      <a:lvl3pPr marL="1056639" indent="-279400" eaLnBrk="1" hangingPunct="1">
        <a:spcBef>
          <a:spcPts val="500"/>
        </a:spcBef>
        <a:buClr>
          <a:srgbClr val="6E0A00"/>
        </a:buClr>
        <a:buSzPct val="100000"/>
        <a:buFont typeface="Arial"/>
        <a:buChar char="•"/>
        <a:defRPr sz="2200" baseline="0">
          <a:solidFill>
            <a:srgbClr val="2F2B20"/>
          </a:solidFill>
          <a:latin typeface="Calibri"/>
          <a:ea typeface="Calibri"/>
          <a:cs typeface="Calibri"/>
          <a:sym typeface="Calibri"/>
        </a:defRPr>
      </a:lvl3pPr>
      <a:lvl4pPr marL="1365885" indent="-314325" eaLnBrk="1" hangingPunct="1">
        <a:spcBef>
          <a:spcPts val="500"/>
        </a:spcBef>
        <a:buClr>
          <a:srgbClr val="6E0A00"/>
        </a:buClr>
        <a:buSzPct val="100000"/>
        <a:buFont typeface="Arial"/>
        <a:buChar char="•"/>
        <a:defRPr sz="2200" baseline="0">
          <a:solidFill>
            <a:srgbClr val="2F2B20"/>
          </a:solidFill>
          <a:latin typeface="Calibri"/>
          <a:ea typeface="Calibri"/>
          <a:cs typeface="Calibri"/>
          <a:sym typeface="Calibri"/>
        </a:defRPr>
      </a:lvl4pPr>
      <a:lvl5pPr marL="1685108" indent="-359228" eaLnBrk="1" hangingPunct="1">
        <a:spcBef>
          <a:spcPts val="500"/>
        </a:spcBef>
        <a:buClr>
          <a:srgbClr val="6E0A00"/>
        </a:buClr>
        <a:buSzPct val="100000"/>
        <a:buFont typeface="Arial"/>
        <a:buChar char="•"/>
        <a:defRPr sz="2200" baseline="0">
          <a:solidFill>
            <a:srgbClr val="2F2B20"/>
          </a:solidFill>
          <a:latin typeface="Calibri"/>
          <a:ea typeface="Calibri"/>
          <a:cs typeface="Calibri"/>
          <a:sym typeface="Calibri"/>
        </a:defRPr>
      </a:lvl5pPr>
      <a:lvl6pPr marL="1841862" indent="-287382" eaLnBrk="1" hangingPunct="1">
        <a:spcBef>
          <a:spcPts val="500"/>
        </a:spcBef>
        <a:buClr>
          <a:srgbClr val="6E0A00"/>
        </a:buClr>
        <a:buSzPct val="100000"/>
        <a:buFont typeface="Arial"/>
        <a:buChar char="•"/>
        <a:defRPr sz="2200">
          <a:solidFill>
            <a:srgbClr val="2F2B20"/>
          </a:solidFill>
          <a:latin typeface="Calibri"/>
          <a:ea typeface="Calibri"/>
          <a:cs typeface="Calibri"/>
          <a:sym typeface="Calibri"/>
        </a:defRPr>
      </a:lvl6pPr>
      <a:lvl7pPr marL="2024742" indent="-287382" eaLnBrk="1" hangingPunct="1">
        <a:spcBef>
          <a:spcPts val="500"/>
        </a:spcBef>
        <a:buClr>
          <a:srgbClr val="6E0A00"/>
        </a:buClr>
        <a:buSzPct val="100000"/>
        <a:buFont typeface="Arial"/>
        <a:buChar char="•"/>
        <a:defRPr sz="2200">
          <a:solidFill>
            <a:srgbClr val="2F2B20"/>
          </a:solidFill>
          <a:latin typeface="Calibri"/>
          <a:ea typeface="Calibri"/>
          <a:cs typeface="Calibri"/>
          <a:sym typeface="Calibri"/>
        </a:defRPr>
      </a:lvl7pPr>
      <a:lvl8pPr marL="2207623" indent="-287382" eaLnBrk="1" hangingPunct="1">
        <a:spcBef>
          <a:spcPts val="500"/>
        </a:spcBef>
        <a:buClr>
          <a:srgbClr val="6E0A00"/>
        </a:buClr>
        <a:buSzPct val="100000"/>
        <a:buFont typeface="Arial"/>
        <a:buChar char="•"/>
        <a:defRPr sz="2200">
          <a:solidFill>
            <a:srgbClr val="2F2B20"/>
          </a:solidFill>
          <a:latin typeface="Calibri"/>
          <a:ea typeface="Calibri"/>
          <a:cs typeface="Calibri"/>
          <a:sym typeface="Calibri"/>
        </a:defRPr>
      </a:lvl8pPr>
      <a:lvl9pPr marL="2390502" indent="-287382" eaLnBrk="1" hangingPunct="1">
        <a:spcBef>
          <a:spcPts val="500"/>
        </a:spcBef>
        <a:buClr>
          <a:srgbClr val="6E0A00"/>
        </a:buClr>
        <a:buSzPct val="100000"/>
        <a:buFont typeface="Arial"/>
        <a:buChar char="•"/>
        <a:defRPr sz="2200">
          <a:solidFill>
            <a:srgbClr val="2F2B20"/>
          </a:solidFill>
          <a:latin typeface="Calibri"/>
          <a:ea typeface="Calibri"/>
          <a:cs typeface="Calibri"/>
          <a:sym typeface="Calibri"/>
        </a:defRPr>
      </a:lvl9pPr>
    </p:bodyStyle>
    <p:otherStyle>
      <a:lvl1pPr defTabSz="457200" eaLnBrk="1" hangingPunct="1">
        <a:defRPr>
          <a:solidFill>
            <a:schemeClr val="tx1"/>
          </a:solidFill>
          <a:latin typeface="+mn-lt"/>
          <a:ea typeface="+mn-ea"/>
          <a:cs typeface="+mn-cs"/>
          <a:sym typeface="Calibri"/>
        </a:defRPr>
      </a:lvl1pPr>
      <a:lvl2pPr indent="457200" defTabSz="457200" eaLnBrk="1" hangingPunct="1">
        <a:defRPr>
          <a:solidFill>
            <a:schemeClr val="tx1"/>
          </a:solidFill>
          <a:latin typeface="+mn-lt"/>
          <a:ea typeface="+mn-ea"/>
          <a:cs typeface="+mn-cs"/>
          <a:sym typeface="Calibri"/>
        </a:defRPr>
      </a:lvl2pPr>
      <a:lvl3pPr indent="914400" defTabSz="457200" eaLnBrk="1" hangingPunct="1">
        <a:defRPr>
          <a:solidFill>
            <a:schemeClr val="tx1"/>
          </a:solidFill>
          <a:latin typeface="+mn-lt"/>
          <a:ea typeface="+mn-ea"/>
          <a:cs typeface="+mn-cs"/>
          <a:sym typeface="Calibri"/>
        </a:defRPr>
      </a:lvl3pPr>
      <a:lvl4pPr indent="1371600" defTabSz="457200" eaLnBrk="1" hangingPunct="1">
        <a:defRPr>
          <a:solidFill>
            <a:schemeClr val="tx1"/>
          </a:solidFill>
          <a:latin typeface="+mn-lt"/>
          <a:ea typeface="+mn-ea"/>
          <a:cs typeface="+mn-cs"/>
          <a:sym typeface="Calibri"/>
        </a:defRPr>
      </a:lvl4pPr>
      <a:lvl5pPr indent="1828800" defTabSz="457200" eaLnBrk="1" hangingPunct="1">
        <a:defRPr>
          <a:solidFill>
            <a:schemeClr val="tx1"/>
          </a:solidFill>
          <a:latin typeface="+mn-lt"/>
          <a:ea typeface="+mn-ea"/>
          <a:cs typeface="+mn-cs"/>
          <a:sym typeface="Calibri"/>
        </a:defRPr>
      </a:lvl5pPr>
      <a:lvl6pPr indent="2286000" defTabSz="457200" eaLnBrk="1" hangingPunct="1">
        <a:defRPr>
          <a:solidFill>
            <a:schemeClr val="tx1"/>
          </a:solidFill>
          <a:latin typeface="+mn-lt"/>
          <a:ea typeface="+mn-ea"/>
          <a:cs typeface="+mn-cs"/>
          <a:sym typeface="Calibri"/>
        </a:defRPr>
      </a:lvl6pPr>
      <a:lvl7pPr indent="2743200" defTabSz="457200" eaLnBrk="1" hangingPunct="1">
        <a:defRPr>
          <a:solidFill>
            <a:schemeClr val="tx1"/>
          </a:solidFill>
          <a:latin typeface="+mn-lt"/>
          <a:ea typeface="+mn-ea"/>
          <a:cs typeface="+mn-cs"/>
          <a:sym typeface="Calibri"/>
        </a:defRPr>
      </a:lvl7pPr>
      <a:lvl8pPr indent="3200400" defTabSz="457200" eaLnBrk="1" hangingPunct="1">
        <a:defRPr>
          <a:solidFill>
            <a:schemeClr val="tx1"/>
          </a:solidFill>
          <a:latin typeface="+mn-lt"/>
          <a:ea typeface="+mn-ea"/>
          <a:cs typeface="+mn-cs"/>
          <a:sym typeface="Calibri"/>
        </a:defRPr>
      </a:lvl8pPr>
      <a:lvl9pPr indent="3657600" defTabSz="457200" eaLnBrk="1" hangingPunct="1">
        <a:defRPr>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9.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0.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9.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0.xml"/><Relationship Id="rId1" Type="http://schemas.openxmlformats.org/officeDocument/2006/relationships/tags" Target="../tags/tag4.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9.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0.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9.xml"/><Relationship Id="rId1" Type="http://schemas.openxmlformats.org/officeDocument/2006/relationships/tags" Target="../tags/tag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0.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9.xml"/><Relationship Id="rId1" Type="http://schemas.openxmlformats.org/officeDocument/2006/relationships/tags" Target="../tags/tag9.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0.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9.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0.xml"/><Relationship Id="rId1" Type="http://schemas.openxmlformats.org/officeDocument/2006/relationships/tags" Target="../tags/tag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9.xml"/><Relationship Id="rId1" Type="http://schemas.openxmlformats.org/officeDocument/2006/relationships/tags" Target="../tags/tag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0.xml"/><Relationship Id="rId1" Type="http://schemas.openxmlformats.org/officeDocument/2006/relationships/tags" Target="../tags/tag14.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9.xml"/><Relationship Id="rId1" Type="http://schemas.openxmlformats.org/officeDocument/2006/relationships/tags" Target="../tags/tag15.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0.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9.xml"/><Relationship Id="rId1" Type="http://schemas.openxmlformats.org/officeDocument/2006/relationships/tags" Target="../tags/tag1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0.xml"/><Relationship Id="rId1" Type="http://schemas.openxmlformats.org/officeDocument/2006/relationships/tags" Target="../tags/tag18.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9.xml"/><Relationship Id="rId1" Type="http://schemas.openxmlformats.org/officeDocument/2006/relationships/tags" Target="../tags/tag19.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0.xml"/><Relationship Id="rId1" Type="http://schemas.openxmlformats.org/officeDocument/2006/relationships/tags" Target="../tags/tag20.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9.xml"/><Relationship Id="rId1" Type="http://schemas.openxmlformats.org/officeDocument/2006/relationships/tags" Target="../tags/tag2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0.xml"/><Relationship Id="rId1" Type="http://schemas.openxmlformats.org/officeDocument/2006/relationships/tags" Target="../tags/tag2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9.xml"/><Relationship Id="rId1" Type="http://schemas.openxmlformats.org/officeDocument/2006/relationships/tags" Target="../tags/tag23.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0.xml"/><Relationship Id="rId1" Type="http://schemas.openxmlformats.org/officeDocument/2006/relationships/tags" Target="../tags/tag24.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9.xml"/><Relationship Id="rId1" Type="http://schemas.openxmlformats.org/officeDocument/2006/relationships/tags" Target="../tags/tag25.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0.xml"/><Relationship Id="rId1" Type="http://schemas.openxmlformats.org/officeDocument/2006/relationships/tags" Target="../tags/tag26.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9.xml"/><Relationship Id="rId1" Type="http://schemas.openxmlformats.org/officeDocument/2006/relationships/tags" Target="../tags/tag2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0.xml"/><Relationship Id="rId1" Type="http://schemas.openxmlformats.org/officeDocument/2006/relationships/tags" Target="../tags/tag28.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9.xml"/><Relationship Id="rId1" Type="http://schemas.openxmlformats.org/officeDocument/2006/relationships/tags" Target="../tags/tag29.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0.xml"/><Relationship Id="rId1" Type="http://schemas.openxmlformats.org/officeDocument/2006/relationships/tags" Target="../tags/tag30.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9.xml"/><Relationship Id="rId1" Type="http://schemas.openxmlformats.org/officeDocument/2006/relationships/tags" Target="../tags/tag31.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0.xml"/><Relationship Id="rId1" Type="http://schemas.openxmlformats.org/officeDocument/2006/relationships/tags" Target="../tags/tag3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9.xml"/><Relationship Id="rId1" Type="http://schemas.openxmlformats.org/officeDocument/2006/relationships/tags" Target="../tags/tag33.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0.xml"/><Relationship Id="rId1" Type="http://schemas.openxmlformats.org/officeDocument/2006/relationships/tags" Target="../tags/tag34.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9.xml"/><Relationship Id="rId1" Type="http://schemas.openxmlformats.org/officeDocument/2006/relationships/tags" Target="../tags/tag35.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30.xml"/><Relationship Id="rId1" Type="http://schemas.openxmlformats.org/officeDocument/2006/relationships/tags" Target="../tags/tag36.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9.xml"/><Relationship Id="rId1" Type="http://schemas.openxmlformats.org/officeDocument/2006/relationships/tags" Target="../tags/tag3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30.xml"/><Relationship Id="rId1" Type="http://schemas.openxmlformats.org/officeDocument/2006/relationships/tags" Target="../tags/tag38.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9.xml"/><Relationship Id="rId1" Type="http://schemas.openxmlformats.org/officeDocument/2006/relationships/tags" Target="../tags/tag39.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30.xml"/><Relationship Id="rId1" Type="http://schemas.openxmlformats.org/officeDocument/2006/relationships/tags" Target="../tags/tag4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02609" y="552286"/>
            <a:ext cx="7543800" cy="1979601"/>
          </a:xfrm>
        </p:spPr>
        <p:txBody>
          <a:bodyPr/>
          <a:lstStyle/>
          <a:p>
            <a:pPr algn="ctr"/>
            <a:r>
              <a:rPr lang="en-US" dirty="0">
                <a:latin typeface="Cambria" panose="02040503050406030204" pitchFamily="18" charset="0"/>
              </a:rPr>
              <a:t>WESLEY AND </a:t>
            </a:r>
            <a:br>
              <a:rPr lang="en-US" dirty="0">
                <a:latin typeface="Cambria" panose="02040503050406030204" pitchFamily="18" charset="0"/>
              </a:rPr>
            </a:br>
            <a:r>
              <a:rPr lang="en-US" dirty="0">
                <a:latin typeface="Cambria" panose="02040503050406030204" pitchFamily="18" charset="0"/>
              </a:rPr>
              <a:t>THE METHODISTS</a:t>
            </a:r>
            <a:endParaRPr lang="ru-RU" dirty="0">
              <a:latin typeface="Cambria" panose="02040503050406030204" pitchFamily="18" charset="0"/>
            </a:endParaRPr>
          </a:p>
        </p:txBody>
      </p:sp>
      <p:sp>
        <p:nvSpPr>
          <p:cNvPr id="3" name="Subtitle 2"/>
          <p:cNvSpPr>
            <a:spLocks noGrp="1"/>
          </p:cNvSpPr>
          <p:nvPr>
            <p:ph type="subTitle" idx="1"/>
          </p:nvPr>
        </p:nvSpPr>
        <p:spPr>
          <a:xfrm>
            <a:off x="2914650" y="3115515"/>
            <a:ext cx="3119718" cy="1714500"/>
          </a:xfrm>
        </p:spPr>
        <p:txBody>
          <a:bodyPr>
            <a:normAutofit/>
          </a:bodyPr>
          <a:lstStyle/>
          <a:p>
            <a:pPr algn="ctr"/>
            <a:r>
              <a:rPr lang="en-US" sz="4000" dirty="0">
                <a:solidFill>
                  <a:schemeClr val="bg1"/>
                </a:solidFill>
                <a:latin typeface="Cambria" panose="02040503050406030204" pitchFamily="18" charset="0"/>
              </a:rPr>
              <a:t>Basic Quiz 1 </a:t>
            </a:r>
            <a:endParaRPr lang="ru-RU" sz="4000" dirty="0">
              <a:solidFill>
                <a:schemeClr val="bg1"/>
              </a:solidFill>
              <a:latin typeface="Cambria" panose="02040503050406030204" pitchFamily="18" charset="0"/>
            </a:endParaRPr>
          </a:p>
        </p:txBody>
      </p:sp>
    </p:spTree>
    <p:extLst>
      <p:ext uri="{BB962C8B-B14F-4D97-AF65-F5344CB8AC3E}">
        <p14:creationId xmlns:p14="http://schemas.microsoft.com/office/powerpoint/2010/main" val="2102808199"/>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2766249088"/>
              </p:ext>
            </p:extLst>
          </p:nvPr>
        </p:nvGraphicFramePr>
        <p:xfrm>
          <a:off x="1" y="1"/>
          <a:ext cx="8435785" cy="5143498"/>
        </p:xfrm>
        <a:graphic>
          <a:graphicData uri="http://schemas.openxmlformats.org/drawingml/2006/table">
            <a:tbl>
              <a:tblPr firstRow="1" bandRow="1">
                <a:tableStyleId>{5C22544A-7EE6-4342-B048-85BDC9FD1C3A}</a:tableStyleId>
              </a:tblPr>
              <a:tblGrid>
                <a:gridCol w="1687157">
                  <a:extLst>
                    <a:ext uri="{9D8B030D-6E8A-4147-A177-3AD203B41FA5}">
                      <a16:colId xmlns:a16="http://schemas.microsoft.com/office/drawing/2014/main" val="20000"/>
                    </a:ext>
                  </a:extLst>
                </a:gridCol>
                <a:gridCol w="1687157">
                  <a:extLst>
                    <a:ext uri="{9D8B030D-6E8A-4147-A177-3AD203B41FA5}">
                      <a16:colId xmlns:a16="http://schemas.microsoft.com/office/drawing/2014/main" val="20001"/>
                    </a:ext>
                  </a:extLst>
                </a:gridCol>
                <a:gridCol w="1687157">
                  <a:extLst>
                    <a:ext uri="{9D8B030D-6E8A-4147-A177-3AD203B41FA5}">
                      <a16:colId xmlns:a16="http://schemas.microsoft.com/office/drawing/2014/main" val="20002"/>
                    </a:ext>
                  </a:extLst>
                </a:gridCol>
                <a:gridCol w="1687157">
                  <a:extLst>
                    <a:ext uri="{9D8B030D-6E8A-4147-A177-3AD203B41FA5}">
                      <a16:colId xmlns:a16="http://schemas.microsoft.com/office/drawing/2014/main" val="20003"/>
                    </a:ext>
                  </a:extLst>
                </a:gridCol>
                <a:gridCol w="1687157">
                  <a:extLst>
                    <a:ext uri="{9D8B030D-6E8A-4147-A177-3AD203B41FA5}">
                      <a16:colId xmlns:a16="http://schemas.microsoft.com/office/drawing/2014/main" val="20004"/>
                    </a:ext>
                  </a:extLst>
                </a:gridCol>
              </a:tblGrid>
              <a:tr h="920298">
                <a:tc>
                  <a:txBody>
                    <a:bodyPr/>
                    <a:lstStyle/>
                    <a:p>
                      <a:pPr algn="ctr"/>
                      <a:r>
                        <a:rPr lang="en-US" sz="1400" dirty="0">
                          <a:solidFill>
                            <a:srgbClr val="F9F7ED"/>
                          </a:solidFill>
                          <a:latin typeface="Cambria" panose="02040503050406030204" pitchFamily="18" charset="0"/>
                        </a:rPr>
                        <a:t>Wesley's</a:t>
                      </a:r>
                      <a:endParaRPr lang="ru-RU" sz="1400" dirty="0">
                        <a:solidFill>
                          <a:srgbClr val="F9F7ED"/>
                        </a:solidFill>
                        <a:latin typeface="Cambria" panose="02040503050406030204" pitchFamily="18" charset="0"/>
                      </a:endParaRPr>
                    </a:p>
                  </a:txBody>
                  <a:tcPr marL="68580" marR="68580" marT="34290" marB="3429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i="0" kern="1200" dirty="0">
                          <a:solidFill>
                            <a:srgbClr val="F9F7ED"/>
                          </a:solidFill>
                          <a:effectLst/>
                          <a:latin typeface="Cambria" panose="02040503050406030204" pitchFamily="18" charset="0"/>
                          <a:ea typeface="+mn-ea"/>
                          <a:cs typeface="+mn-cs"/>
                        </a:rPr>
                        <a:t>Book</a:t>
                      </a:r>
                      <a:r>
                        <a:rPr lang="en-US" sz="1400" b="1" i="0" kern="1200" baseline="0" dirty="0">
                          <a:solidFill>
                            <a:srgbClr val="F9F7ED"/>
                          </a:solidFill>
                          <a:effectLst/>
                          <a:latin typeface="Cambria" panose="02040503050406030204" pitchFamily="18" charset="0"/>
                          <a:ea typeface="+mn-ea"/>
                          <a:cs typeface="+mn-cs"/>
                        </a:rPr>
                        <a:t> of Discipline</a:t>
                      </a:r>
                      <a:endParaRPr lang="ru-RU" sz="1400" dirty="0">
                        <a:solidFill>
                          <a:srgbClr val="F9F7ED"/>
                        </a:solidFill>
                        <a:latin typeface="Cambria" panose="02040503050406030204" pitchFamily="18" charset="0"/>
                      </a:endParaRPr>
                    </a:p>
                  </a:txBody>
                  <a:tcPr marL="68580" marR="68580" marT="34290" marB="3429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i="0" kern="1200" dirty="0">
                          <a:solidFill>
                            <a:srgbClr val="F9F7ED"/>
                          </a:solidFill>
                          <a:effectLst/>
                          <a:latin typeface="Cambria" panose="02040503050406030204" pitchFamily="18" charset="0"/>
                          <a:ea typeface="+mn-ea"/>
                          <a:cs typeface="+mn-cs"/>
                        </a:rPr>
                        <a:t>UM Church</a:t>
                      </a:r>
                      <a:endParaRPr lang="ru-RU" sz="1400" dirty="0">
                        <a:solidFill>
                          <a:srgbClr val="F9F7ED"/>
                        </a:solidFill>
                        <a:latin typeface="Cambria" panose="02040503050406030204" pitchFamily="18" charset="0"/>
                      </a:endParaRPr>
                    </a:p>
                  </a:txBody>
                  <a:tcPr marL="68580" marR="68580" marT="34290" marB="3429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i="0" kern="1200" dirty="0">
                          <a:solidFill>
                            <a:srgbClr val="F9F7ED"/>
                          </a:solidFill>
                          <a:effectLst/>
                          <a:latin typeface="Cambria" panose="02040503050406030204" pitchFamily="18" charset="0"/>
                          <a:ea typeface="+mn-ea"/>
                          <a:cs typeface="+mn-cs"/>
                        </a:rPr>
                        <a:t>Gifts</a:t>
                      </a:r>
                      <a:endParaRPr lang="ru-RU" sz="1400" dirty="0">
                        <a:solidFill>
                          <a:srgbClr val="F9F7ED"/>
                        </a:solidFill>
                        <a:latin typeface="Cambria" panose="02040503050406030204" pitchFamily="18" charset="0"/>
                      </a:endParaRPr>
                    </a:p>
                  </a:txBody>
                  <a:tcPr marL="68580" marR="68580" marT="34290" marB="34290"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1" i="0" kern="1200" dirty="0">
                          <a:solidFill>
                            <a:srgbClr val="F9F7ED"/>
                          </a:solidFill>
                          <a:effectLst/>
                          <a:latin typeface="Cambria" panose="02040503050406030204" pitchFamily="18" charset="0"/>
                          <a:ea typeface="+mn-ea"/>
                          <a:cs typeface="+mn-cs"/>
                        </a:rPr>
                        <a:t>Potluck</a:t>
                      </a:r>
                      <a:endParaRPr lang="ru-RU" sz="1400" dirty="0">
                        <a:solidFill>
                          <a:srgbClr val="F9F7ED"/>
                        </a:solidFill>
                        <a:latin typeface="Cambria" panose="02040503050406030204" pitchFamily="18" charset="0"/>
                      </a:endParaRPr>
                    </a:p>
                  </a:txBody>
                  <a:tcPr marL="68580" marR="68580" marT="34290" marB="34290" anchor="ctr"/>
                </a:tc>
                <a:extLst>
                  <a:ext uri="{0D108BD9-81ED-4DB2-BD59-A6C34878D82A}">
                    <a16:rowId xmlns:a16="http://schemas.microsoft.com/office/drawing/2014/main" val="10000"/>
                  </a:ext>
                </a:extLst>
              </a:tr>
              <a:tr h="1055800">
                <a:tc>
                  <a:txBody>
                    <a:bodyPr/>
                    <a:lstStyle/>
                    <a:p>
                      <a:pPr algn="ctr"/>
                      <a:r>
                        <a:rPr lang="en-US" sz="2700" dirty="0">
                          <a:solidFill>
                            <a:schemeClr val="bg1"/>
                          </a:solidFill>
                        </a:rPr>
                        <a:t>10</a:t>
                      </a:r>
                      <a:endParaRPr lang="ru-RU" sz="2700" dirty="0">
                        <a:solidFill>
                          <a:schemeClr val="bg1"/>
                        </a:solidFill>
                      </a:endParaRPr>
                    </a:p>
                  </a:txBody>
                  <a:tcPr marL="68580" marR="68580" marT="34290" marB="34290" anchor="ctr"/>
                </a:tc>
                <a:tc>
                  <a:txBody>
                    <a:bodyPr/>
                    <a:lstStyle/>
                    <a:p>
                      <a:pPr algn="ctr"/>
                      <a:r>
                        <a:rPr lang="en-US" sz="2700" dirty="0">
                          <a:solidFill>
                            <a:schemeClr val="bg1"/>
                          </a:solidFill>
                        </a:rPr>
                        <a:t>10</a:t>
                      </a:r>
                      <a:endParaRPr lang="ru-RU" sz="2700" dirty="0">
                        <a:solidFill>
                          <a:schemeClr val="bg1"/>
                        </a:solidFill>
                      </a:endParaRPr>
                    </a:p>
                  </a:txBody>
                  <a:tcPr marL="68580" marR="68580" marT="34290" marB="34290" anchor="ctr"/>
                </a:tc>
                <a:tc>
                  <a:txBody>
                    <a:bodyPr/>
                    <a:lstStyle/>
                    <a:p>
                      <a:pPr algn="ctr"/>
                      <a:r>
                        <a:rPr lang="en-US" sz="2700" dirty="0">
                          <a:solidFill>
                            <a:schemeClr val="bg1"/>
                          </a:solidFill>
                        </a:rPr>
                        <a:t>10</a:t>
                      </a:r>
                      <a:endParaRPr lang="ru-RU" sz="2700" dirty="0">
                        <a:solidFill>
                          <a:schemeClr val="bg1"/>
                        </a:solidFill>
                      </a:endParaRPr>
                    </a:p>
                  </a:txBody>
                  <a:tcPr marL="68580" marR="68580" marT="34290" marB="34290" anchor="ctr"/>
                </a:tc>
                <a:tc>
                  <a:txBody>
                    <a:bodyPr/>
                    <a:lstStyle/>
                    <a:p>
                      <a:pPr algn="ctr"/>
                      <a:r>
                        <a:rPr lang="en-US" sz="2700" dirty="0">
                          <a:solidFill>
                            <a:schemeClr val="bg1"/>
                          </a:solidFill>
                        </a:rPr>
                        <a:t>10</a:t>
                      </a:r>
                      <a:endParaRPr lang="ru-RU" sz="2700" dirty="0">
                        <a:solidFill>
                          <a:schemeClr val="bg1"/>
                        </a:solidFill>
                      </a:endParaRPr>
                    </a:p>
                  </a:txBody>
                  <a:tcPr marL="68580" marR="68580" marT="34290" marB="34290" anchor="ctr"/>
                </a:tc>
                <a:tc>
                  <a:txBody>
                    <a:bodyPr/>
                    <a:lstStyle/>
                    <a:p>
                      <a:pPr algn="ctr"/>
                      <a:r>
                        <a:rPr lang="en-US" sz="2700" dirty="0">
                          <a:solidFill>
                            <a:schemeClr val="bg1"/>
                          </a:solidFill>
                        </a:rPr>
                        <a:t>10</a:t>
                      </a:r>
                      <a:endParaRPr lang="ru-RU" sz="2700" dirty="0">
                        <a:solidFill>
                          <a:schemeClr val="bg1"/>
                        </a:solidFill>
                      </a:endParaRPr>
                    </a:p>
                  </a:txBody>
                  <a:tcPr marL="68580" marR="68580" marT="34290" marB="34290" anchor="ctr"/>
                </a:tc>
                <a:extLst>
                  <a:ext uri="{0D108BD9-81ED-4DB2-BD59-A6C34878D82A}">
                    <a16:rowId xmlns:a16="http://schemas.microsoft.com/office/drawing/2014/main" val="10001"/>
                  </a:ext>
                </a:extLst>
              </a:tr>
              <a:tr h="1055800">
                <a:tc>
                  <a:txBody>
                    <a:bodyPr/>
                    <a:lstStyle/>
                    <a:p>
                      <a:pPr algn="ctr"/>
                      <a:r>
                        <a:rPr lang="en-US" sz="2700" dirty="0">
                          <a:solidFill>
                            <a:schemeClr val="bg1"/>
                          </a:solidFill>
                        </a:rPr>
                        <a:t>20</a:t>
                      </a:r>
                      <a:endParaRPr lang="ru-RU" sz="2700" dirty="0">
                        <a:solidFill>
                          <a:schemeClr val="bg1"/>
                        </a:solidFill>
                      </a:endParaRPr>
                    </a:p>
                  </a:txBody>
                  <a:tcPr marL="68580" marR="68580" marT="34290" marB="34290" anchor="ctr"/>
                </a:tc>
                <a:tc>
                  <a:txBody>
                    <a:bodyPr/>
                    <a:lstStyle/>
                    <a:p>
                      <a:pPr algn="ctr"/>
                      <a:r>
                        <a:rPr lang="en-US" sz="2700" dirty="0">
                          <a:solidFill>
                            <a:schemeClr val="bg1"/>
                          </a:solidFill>
                        </a:rPr>
                        <a:t>20</a:t>
                      </a:r>
                      <a:endParaRPr lang="ru-RU" sz="2700" dirty="0">
                        <a:solidFill>
                          <a:schemeClr val="bg1"/>
                        </a:solidFill>
                      </a:endParaRPr>
                    </a:p>
                  </a:txBody>
                  <a:tcPr marL="68580" marR="68580" marT="34290" marB="34290" anchor="ctr"/>
                </a:tc>
                <a:tc>
                  <a:txBody>
                    <a:bodyPr/>
                    <a:lstStyle/>
                    <a:p>
                      <a:pPr algn="ctr"/>
                      <a:r>
                        <a:rPr lang="en-US" sz="2700" dirty="0">
                          <a:solidFill>
                            <a:schemeClr val="bg1"/>
                          </a:solidFill>
                        </a:rPr>
                        <a:t>20</a:t>
                      </a:r>
                      <a:endParaRPr lang="ru-RU" sz="2700" dirty="0">
                        <a:solidFill>
                          <a:schemeClr val="bg1"/>
                        </a:solidFill>
                      </a:endParaRPr>
                    </a:p>
                  </a:txBody>
                  <a:tcPr marL="68580" marR="68580" marT="34290" marB="34290" anchor="ctr"/>
                </a:tc>
                <a:tc>
                  <a:txBody>
                    <a:bodyPr/>
                    <a:lstStyle/>
                    <a:p>
                      <a:pPr algn="ctr"/>
                      <a:r>
                        <a:rPr lang="en-US" sz="2700" dirty="0">
                          <a:solidFill>
                            <a:schemeClr val="bg1"/>
                          </a:solidFill>
                        </a:rPr>
                        <a:t>20</a:t>
                      </a:r>
                      <a:endParaRPr lang="ru-RU" sz="2700" dirty="0">
                        <a:solidFill>
                          <a:schemeClr val="bg1"/>
                        </a:solidFill>
                      </a:endParaRPr>
                    </a:p>
                  </a:txBody>
                  <a:tcPr marL="68580" marR="68580" marT="34290" marB="34290" anchor="ctr"/>
                </a:tc>
                <a:tc>
                  <a:txBody>
                    <a:bodyPr/>
                    <a:lstStyle/>
                    <a:p>
                      <a:pPr algn="ctr"/>
                      <a:r>
                        <a:rPr lang="en-US" sz="2700" dirty="0">
                          <a:solidFill>
                            <a:schemeClr val="bg1"/>
                          </a:solidFill>
                        </a:rPr>
                        <a:t>20</a:t>
                      </a:r>
                      <a:endParaRPr lang="ru-RU" sz="2700" dirty="0">
                        <a:solidFill>
                          <a:schemeClr val="bg1"/>
                        </a:solidFill>
                      </a:endParaRPr>
                    </a:p>
                  </a:txBody>
                  <a:tcPr marL="68580" marR="68580" marT="34290" marB="34290" anchor="ctr"/>
                </a:tc>
                <a:extLst>
                  <a:ext uri="{0D108BD9-81ED-4DB2-BD59-A6C34878D82A}">
                    <a16:rowId xmlns:a16="http://schemas.microsoft.com/office/drawing/2014/main" val="10002"/>
                  </a:ext>
                </a:extLst>
              </a:tr>
              <a:tr h="1055800">
                <a:tc>
                  <a:txBody>
                    <a:bodyPr/>
                    <a:lstStyle/>
                    <a:p>
                      <a:pPr algn="ctr"/>
                      <a:r>
                        <a:rPr lang="en-US" sz="2700" dirty="0">
                          <a:solidFill>
                            <a:schemeClr val="bg1"/>
                          </a:solidFill>
                        </a:rPr>
                        <a:t>30</a:t>
                      </a:r>
                      <a:endParaRPr lang="ru-RU" sz="2700" dirty="0">
                        <a:solidFill>
                          <a:schemeClr val="bg1"/>
                        </a:solidFill>
                      </a:endParaRPr>
                    </a:p>
                  </a:txBody>
                  <a:tcPr marL="68580" marR="68580" marT="34290" marB="34290" anchor="ctr"/>
                </a:tc>
                <a:tc>
                  <a:txBody>
                    <a:bodyPr/>
                    <a:lstStyle/>
                    <a:p>
                      <a:pPr algn="ctr"/>
                      <a:r>
                        <a:rPr lang="en-US" sz="2700" dirty="0">
                          <a:solidFill>
                            <a:schemeClr val="bg1"/>
                          </a:solidFill>
                        </a:rPr>
                        <a:t>30</a:t>
                      </a:r>
                      <a:endParaRPr lang="ru-RU" sz="2700" dirty="0">
                        <a:solidFill>
                          <a:schemeClr val="bg1"/>
                        </a:solidFill>
                      </a:endParaRPr>
                    </a:p>
                  </a:txBody>
                  <a:tcPr marL="68580" marR="68580" marT="34290" marB="34290" anchor="ctr"/>
                </a:tc>
                <a:tc>
                  <a:txBody>
                    <a:bodyPr/>
                    <a:lstStyle/>
                    <a:p>
                      <a:pPr algn="ctr"/>
                      <a:r>
                        <a:rPr lang="en-US" sz="2700" dirty="0">
                          <a:solidFill>
                            <a:schemeClr val="bg1"/>
                          </a:solidFill>
                        </a:rPr>
                        <a:t>30</a:t>
                      </a:r>
                      <a:endParaRPr lang="ru-RU" sz="2700" dirty="0">
                        <a:solidFill>
                          <a:schemeClr val="bg1"/>
                        </a:solidFill>
                      </a:endParaRPr>
                    </a:p>
                  </a:txBody>
                  <a:tcPr marL="68580" marR="68580" marT="34290" marB="34290" anchor="ctr"/>
                </a:tc>
                <a:tc>
                  <a:txBody>
                    <a:bodyPr/>
                    <a:lstStyle/>
                    <a:p>
                      <a:pPr algn="ctr"/>
                      <a:r>
                        <a:rPr lang="en-US" sz="2700" dirty="0">
                          <a:solidFill>
                            <a:schemeClr val="bg1"/>
                          </a:solidFill>
                        </a:rPr>
                        <a:t>30</a:t>
                      </a:r>
                      <a:endParaRPr lang="ru-RU" sz="2700" dirty="0">
                        <a:solidFill>
                          <a:schemeClr val="bg1"/>
                        </a:solidFill>
                      </a:endParaRPr>
                    </a:p>
                  </a:txBody>
                  <a:tcPr marL="68580" marR="68580" marT="34290" marB="34290" anchor="ctr"/>
                </a:tc>
                <a:tc>
                  <a:txBody>
                    <a:bodyPr/>
                    <a:lstStyle/>
                    <a:p>
                      <a:pPr algn="ctr"/>
                      <a:r>
                        <a:rPr lang="en-US" sz="2700" dirty="0">
                          <a:solidFill>
                            <a:schemeClr val="bg1"/>
                          </a:solidFill>
                        </a:rPr>
                        <a:t>30</a:t>
                      </a:r>
                      <a:endParaRPr lang="ru-RU" sz="2700" dirty="0">
                        <a:solidFill>
                          <a:schemeClr val="bg1"/>
                        </a:solidFill>
                      </a:endParaRPr>
                    </a:p>
                  </a:txBody>
                  <a:tcPr marL="68580" marR="68580" marT="34290" marB="34290" anchor="ctr"/>
                </a:tc>
                <a:extLst>
                  <a:ext uri="{0D108BD9-81ED-4DB2-BD59-A6C34878D82A}">
                    <a16:rowId xmlns:a16="http://schemas.microsoft.com/office/drawing/2014/main" val="10003"/>
                  </a:ext>
                </a:extLst>
              </a:tr>
              <a:tr h="1055800">
                <a:tc>
                  <a:txBody>
                    <a:bodyPr/>
                    <a:lstStyle/>
                    <a:p>
                      <a:pPr algn="ctr"/>
                      <a:r>
                        <a:rPr lang="en-US" sz="2700" dirty="0">
                          <a:solidFill>
                            <a:schemeClr val="bg1"/>
                          </a:solidFill>
                        </a:rPr>
                        <a:t>40</a:t>
                      </a:r>
                      <a:endParaRPr lang="ru-RU" sz="2700" dirty="0">
                        <a:solidFill>
                          <a:schemeClr val="bg1"/>
                        </a:solidFill>
                      </a:endParaRPr>
                    </a:p>
                  </a:txBody>
                  <a:tcPr marL="68580" marR="68580" marT="34290" marB="34290" anchor="ctr"/>
                </a:tc>
                <a:tc>
                  <a:txBody>
                    <a:bodyPr/>
                    <a:lstStyle/>
                    <a:p>
                      <a:pPr algn="ctr"/>
                      <a:r>
                        <a:rPr lang="en-US" sz="2700" dirty="0">
                          <a:solidFill>
                            <a:schemeClr val="bg1"/>
                          </a:solidFill>
                        </a:rPr>
                        <a:t>40</a:t>
                      </a:r>
                      <a:endParaRPr lang="ru-RU" sz="2700" dirty="0">
                        <a:solidFill>
                          <a:schemeClr val="bg1"/>
                        </a:solidFill>
                      </a:endParaRPr>
                    </a:p>
                  </a:txBody>
                  <a:tcPr marL="68580" marR="68580" marT="34290" marB="34290" anchor="ctr"/>
                </a:tc>
                <a:tc>
                  <a:txBody>
                    <a:bodyPr/>
                    <a:lstStyle/>
                    <a:p>
                      <a:pPr algn="ctr"/>
                      <a:r>
                        <a:rPr lang="en-US" sz="2700" dirty="0">
                          <a:solidFill>
                            <a:schemeClr val="bg1"/>
                          </a:solidFill>
                        </a:rPr>
                        <a:t>40</a:t>
                      </a:r>
                      <a:endParaRPr lang="ru-RU" sz="2700" dirty="0">
                        <a:solidFill>
                          <a:schemeClr val="bg1"/>
                        </a:solidFill>
                      </a:endParaRPr>
                    </a:p>
                  </a:txBody>
                  <a:tcPr marL="68580" marR="68580" marT="34290" marB="34290" anchor="ctr"/>
                </a:tc>
                <a:tc>
                  <a:txBody>
                    <a:bodyPr/>
                    <a:lstStyle/>
                    <a:p>
                      <a:pPr algn="ctr"/>
                      <a:r>
                        <a:rPr lang="en-US" sz="2700" dirty="0">
                          <a:solidFill>
                            <a:schemeClr val="bg1"/>
                          </a:solidFill>
                        </a:rPr>
                        <a:t>40</a:t>
                      </a:r>
                      <a:endParaRPr lang="ru-RU" sz="2700" dirty="0">
                        <a:solidFill>
                          <a:schemeClr val="bg1"/>
                        </a:solidFill>
                      </a:endParaRPr>
                    </a:p>
                  </a:txBody>
                  <a:tcPr marL="68580" marR="68580" marT="34290" marB="34290" anchor="ctr"/>
                </a:tc>
                <a:tc>
                  <a:txBody>
                    <a:bodyPr/>
                    <a:lstStyle/>
                    <a:p>
                      <a:pPr algn="ctr"/>
                      <a:r>
                        <a:rPr lang="en-US" sz="2700" dirty="0">
                          <a:solidFill>
                            <a:schemeClr val="bg1"/>
                          </a:solidFill>
                        </a:rPr>
                        <a:t>40</a:t>
                      </a:r>
                      <a:endParaRPr lang="ru-RU" sz="2700" dirty="0">
                        <a:solidFill>
                          <a:schemeClr val="bg1"/>
                        </a:solidFill>
                      </a:endParaRPr>
                    </a:p>
                  </a:txBody>
                  <a:tcPr marL="68580" marR="68580" marT="34290" marB="34290"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7482698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FFFFFF"/>
            </a:gs>
            <a:gs pos="72000">
              <a:srgbClr val="FFFFFF"/>
            </a:gs>
            <a:gs pos="100000">
              <a:srgbClr val="D9D9D9"/>
            </a:gs>
          </a:gsLst>
          <a:path path="circle">
            <a:fillToRect l="50000" t="50000" r="50000" b="50000"/>
          </a:path>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621550" y="760117"/>
            <a:ext cx="5760720" cy="2817000"/>
          </a:xfrm>
        </p:spPr>
        <p:txBody>
          <a:bodyPr>
            <a:normAutofit/>
          </a:bodyPr>
          <a:lstStyle/>
          <a:p>
            <a:r>
              <a:rPr lang="en-US" dirty="0"/>
              <a:t>Reverend Samuel Wesley was what kind of priest.</a:t>
            </a:r>
            <a:endParaRPr lang="ru-RU" dirty="0"/>
          </a:p>
        </p:txBody>
      </p:sp>
      <p:sp>
        <p:nvSpPr>
          <p:cNvPr id="2" name="TextBox 1"/>
          <p:cNvSpPr txBox="1"/>
          <p:nvPr/>
        </p:nvSpPr>
        <p:spPr>
          <a:xfrm>
            <a:off x="1186944" y="259540"/>
            <a:ext cx="869212" cy="300082"/>
          </a:xfrm>
          <a:prstGeom prst="rect">
            <a:avLst/>
          </a:prstGeom>
          <a:noFill/>
        </p:spPr>
        <p:txBody>
          <a:bodyPr wrap="none" rtlCol="0">
            <a:spAutoFit/>
          </a:bodyPr>
          <a:lstStyle/>
          <a:p>
            <a:r>
              <a:rPr lang="en-US" sz="1350" dirty="0"/>
              <a:t>Wesley's</a:t>
            </a:r>
          </a:p>
        </p:txBody>
      </p:sp>
      <p:sp>
        <p:nvSpPr>
          <p:cNvPr id="3" name="TextBox 2"/>
          <p:cNvSpPr txBox="1"/>
          <p:nvPr/>
        </p:nvSpPr>
        <p:spPr>
          <a:xfrm>
            <a:off x="6610075" y="4418352"/>
            <a:ext cx="377026" cy="300082"/>
          </a:xfrm>
          <a:prstGeom prst="rect">
            <a:avLst/>
          </a:prstGeom>
          <a:noFill/>
        </p:spPr>
        <p:txBody>
          <a:bodyPr wrap="none" rtlCol="0">
            <a:spAutoFit/>
          </a:bodyPr>
          <a:lstStyle/>
          <a:p>
            <a:r>
              <a:rPr lang="en-US" sz="1350" dirty="0"/>
              <a:t>10</a:t>
            </a:r>
          </a:p>
        </p:txBody>
      </p:sp>
    </p:spTree>
    <p:custDataLst>
      <p:tags r:id="rId1"/>
    </p:custDataLst>
    <p:extLst>
      <p:ext uri="{BB962C8B-B14F-4D97-AF65-F5344CB8AC3E}">
        <p14:creationId xmlns:p14="http://schemas.microsoft.com/office/powerpoint/2010/main" val="40870053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Anglican Priest</a:t>
            </a:r>
            <a:endParaRPr lang="ru-RU" dirty="0"/>
          </a:p>
        </p:txBody>
      </p:sp>
    </p:spTree>
    <p:custDataLst>
      <p:tags r:id="rId1"/>
    </p:custDataLst>
    <p:extLst>
      <p:ext uri="{BB962C8B-B14F-4D97-AF65-F5344CB8AC3E}">
        <p14:creationId xmlns:p14="http://schemas.microsoft.com/office/powerpoint/2010/main" val="19808324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63450" y="1043189"/>
            <a:ext cx="6017099" cy="2546544"/>
          </a:xfrm>
        </p:spPr>
        <p:txBody>
          <a:bodyPr>
            <a:normAutofit/>
          </a:bodyPr>
          <a:lstStyle/>
          <a:p>
            <a:r>
              <a:rPr lang="en-US" dirty="0">
                <a:latin typeface="Cambria" panose="02040503050406030204" pitchFamily="18" charset="0"/>
              </a:rPr>
              <a:t>What rectory did Rev. Samuel Wesley serve at for 35 years?</a:t>
            </a:r>
            <a:endParaRPr lang="ru-RU" dirty="0">
              <a:latin typeface="Cambria" panose="02040503050406030204" pitchFamily="18" charset="0"/>
            </a:endParaRPr>
          </a:p>
        </p:txBody>
      </p:sp>
      <p:sp>
        <p:nvSpPr>
          <p:cNvPr id="3" name="TextBox 2"/>
          <p:cNvSpPr txBox="1"/>
          <p:nvPr/>
        </p:nvSpPr>
        <p:spPr>
          <a:xfrm>
            <a:off x="1214632" y="267850"/>
            <a:ext cx="869212" cy="300082"/>
          </a:xfrm>
          <a:prstGeom prst="rect">
            <a:avLst/>
          </a:prstGeom>
          <a:noFill/>
        </p:spPr>
        <p:txBody>
          <a:bodyPr wrap="none" rtlCol="0">
            <a:spAutoFit/>
          </a:bodyPr>
          <a:lstStyle/>
          <a:p>
            <a:r>
              <a:rPr lang="en-US" sz="1350" dirty="0"/>
              <a:t>Wesley's</a:t>
            </a:r>
          </a:p>
        </p:txBody>
      </p:sp>
      <p:sp>
        <p:nvSpPr>
          <p:cNvPr id="5" name="TextBox 4"/>
          <p:cNvSpPr txBox="1"/>
          <p:nvPr/>
        </p:nvSpPr>
        <p:spPr>
          <a:xfrm>
            <a:off x="6619457" y="4418352"/>
            <a:ext cx="377026" cy="300082"/>
          </a:xfrm>
          <a:prstGeom prst="rect">
            <a:avLst/>
          </a:prstGeom>
          <a:noFill/>
        </p:spPr>
        <p:txBody>
          <a:bodyPr wrap="none" rtlCol="0">
            <a:spAutoFit/>
          </a:bodyPr>
          <a:lstStyle/>
          <a:p>
            <a:r>
              <a:rPr lang="en-US" sz="1350" dirty="0"/>
              <a:t>20</a:t>
            </a:r>
          </a:p>
        </p:txBody>
      </p:sp>
    </p:spTree>
    <p:custDataLst>
      <p:tags r:id="rId1"/>
    </p:custDataLst>
    <p:extLst>
      <p:ext uri="{BB962C8B-B14F-4D97-AF65-F5344CB8AC3E}">
        <p14:creationId xmlns:p14="http://schemas.microsoft.com/office/powerpoint/2010/main" val="6235142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Epworth</a:t>
            </a:r>
            <a:endParaRPr lang="ru-RU" dirty="0"/>
          </a:p>
        </p:txBody>
      </p:sp>
    </p:spTree>
    <p:custDataLst>
      <p:tags r:id="rId1"/>
    </p:custDataLst>
    <p:extLst>
      <p:ext uri="{BB962C8B-B14F-4D97-AF65-F5344CB8AC3E}">
        <p14:creationId xmlns:p14="http://schemas.microsoft.com/office/powerpoint/2010/main" val="2859321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15773" y="695407"/>
            <a:ext cx="7680960" cy="3243033"/>
          </a:xfrm>
        </p:spPr>
        <p:txBody>
          <a:bodyPr/>
          <a:lstStyle/>
          <a:p>
            <a:r>
              <a:rPr lang="en-US" dirty="0"/>
              <a:t>Who is said to have started prayer meetings in the home?  </a:t>
            </a:r>
            <a:endParaRPr lang="ru-RU" dirty="0"/>
          </a:p>
        </p:txBody>
      </p:sp>
      <p:sp>
        <p:nvSpPr>
          <p:cNvPr id="3" name="TextBox 2"/>
          <p:cNvSpPr txBox="1"/>
          <p:nvPr/>
        </p:nvSpPr>
        <p:spPr>
          <a:xfrm>
            <a:off x="1376678" y="268863"/>
            <a:ext cx="869212" cy="300082"/>
          </a:xfrm>
          <a:prstGeom prst="rect">
            <a:avLst/>
          </a:prstGeom>
          <a:noFill/>
        </p:spPr>
        <p:txBody>
          <a:bodyPr wrap="none" rtlCol="0">
            <a:spAutoFit/>
          </a:bodyPr>
          <a:lstStyle/>
          <a:p>
            <a:r>
              <a:rPr lang="en-US" sz="1350" dirty="0"/>
              <a:t>Wesley's</a:t>
            </a:r>
          </a:p>
        </p:txBody>
      </p:sp>
      <p:sp>
        <p:nvSpPr>
          <p:cNvPr id="5" name="TextBox 4"/>
          <p:cNvSpPr txBox="1"/>
          <p:nvPr/>
        </p:nvSpPr>
        <p:spPr>
          <a:xfrm>
            <a:off x="6553359" y="4418352"/>
            <a:ext cx="377026" cy="300082"/>
          </a:xfrm>
          <a:prstGeom prst="rect">
            <a:avLst/>
          </a:prstGeom>
          <a:noFill/>
        </p:spPr>
        <p:txBody>
          <a:bodyPr wrap="none" rtlCol="0">
            <a:spAutoFit/>
          </a:bodyPr>
          <a:lstStyle/>
          <a:p>
            <a:r>
              <a:rPr lang="en-US" sz="1350" dirty="0"/>
              <a:t>30</a:t>
            </a:r>
          </a:p>
        </p:txBody>
      </p:sp>
    </p:spTree>
    <p:custDataLst>
      <p:tags r:id="rId1"/>
    </p:custDataLst>
    <p:extLst>
      <p:ext uri="{BB962C8B-B14F-4D97-AF65-F5344CB8AC3E}">
        <p14:creationId xmlns:p14="http://schemas.microsoft.com/office/powerpoint/2010/main" val="39638021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1759352"/>
            <a:ext cx="8391646" cy="1053296"/>
          </a:xfrm>
        </p:spPr>
        <p:txBody>
          <a:bodyPr>
            <a:noAutofit/>
          </a:bodyPr>
          <a:lstStyle/>
          <a:p>
            <a:r>
              <a:rPr lang="en-US" sz="3200" dirty="0"/>
              <a:t>Susanna started having prayer meetings in their home when in Samuel’s absence she was not satisfied with the replacement.  </a:t>
            </a:r>
            <a:br>
              <a:rPr lang="en-US" sz="3200" dirty="0"/>
            </a:br>
            <a:r>
              <a:rPr lang="en-US" sz="3200" dirty="0"/>
              <a:t>She stood up to Samuel so that she would not be judged guilty for neglecting the opportunity to do good to souls. (Children, servants and others were invited.)</a:t>
            </a:r>
            <a:endParaRPr lang="ru-RU" sz="3200" dirty="0"/>
          </a:p>
        </p:txBody>
      </p:sp>
    </p:spTree>
    <p:custDataLst>
      <p:tags r:id="rId1"/>
    </p:custDataLst>
    <p:extLst>
      <p:ext uri="{BB962C8B-B14F-4D97-AF65-F5344CB8AC3E}">
        <p14:creationId xmlns:p14="http://schemas.microsoft.com/office/powerpoint/2010/main" val="2019231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was the “Holy Club”?</a:t>
            </a:r>
            <a:endParaRPr lang="ru-RU" dirty="0"/>
          </a:p>
        </p:txBody>
      </p:sp>
      <p:sp>
        <p:nvSpPr>
          <p:cNvPr id="3" name="TextBox 2"/>
          <p:cNvSpPr txBox="1"/>
          <p:nvPr/>
        </p:nvSpPr>
        <p:spPr>
          <a:xfrm>
            <a:off x="1226206" y="267850"/>
            <a:ext cx="869212" cy="300082"/>
          </a:xfrm>
          <a:prstGeom prst="rect">
            <a:avLst/>
          </a:prstGeom>
          <a:noFill/>
        </p:spPr>
        <p:txBody>
          <a:bodyPr wrap="none" rtlCol="0">
            <a:spAutoFit/>
          </a:bodyPr>
          <a:lstStyle/>
          <a:p>
            <a:r>
              <a:rPr lang="en-US" sz="1350" dirty="0"/>
              <a:t>Wesley's</a:t>
            </a:r>
          </a:p>
        </p:txBody>
      </p:sp>
      <p:sp>
        <p:nvSpPr>
          <p:cNvPr id="5" name="TextBox 4"/>
          <p:cNvSpPr txBox="1"/>
          <p:nvPr/>
        </p:nvSpPr>
        <p:spPr>
          <a:xfrm>
            <a:off x="6598614" y="4418352"/>
            <a:ext cx="377026" cy="300082"/>
          </a:xfrm>
          <a:prstGeom prst="rect">
            <a:avLst/>
          </a:prstGeom>
          <a:noFill/>
        </p:spPr>
        <p:txBody>
          <a:bodyPr wrap="none" rtlCol="0">
            <a:spAutoFit/>
          </a:bodyPr>
          <a:lstStyle/>
          <a:p>
            <a:r>
              <a:rPr lang="en-US" sz="1350" dirty="0"/>
              <a:t>40</a:t>
            </a:r>
          </a:p>
        </p:txBody>
      </p:sp>
    </p:spTree>
    <p:custDataLst>
      <p:tags r:id="rId1"/>
    </p:custDataLst>
    <p:extLst>
      <p:ext uri="{BB962C8B-B14F-4D97-AF65-F5344CB8AC3E}">
        <p14:creationId xmlns:p14="http://schemas.microsoft.com/office/powerpoint/2010/main" val="2453520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4172" y="773093"/>
            <a:ext cx="8218025" cy="3149301"/>
          </a:xfrm>
        </p:spPr>
        <p:txBody>
          <a:bodyPr>
            <a:noAutofit/>
          </a:bodyPr>
          <a:lstStyle/>
          <a:p>
            <a:r>
              <a:rPr lang="en-US" altLang="en-US" sz="3600" dirty="0">
                <a:latin typeface="Cambria" panose="02040503050406030204" pitchFamily="18" charset="0"/>
              </a:rPr>
              <a:t>It was during his years of study at Oxford University that Samuel is credited with founding  the “Holy Club,”  which John eventually joined and then took over leadership. This group became known as the Methodists because of their method of engaging study and faith.</a:t>
            </a:r>
            <a:br>
              <a:rPr lang="en-US" altLang="en-US" dirty="0">
                <a:latin typeface="Cambria" panose="02040503050406030204" pitchFamily="18" charset="0"/>
              </a:rPr>
            </a:br>
            <a:endParaRPr lang="ru-RU" dirty="0">
              <a:latin typeface="Cambria" panose="02040503050406030204" pitchFamily="18" charset="0"/>
            </a:endParaRPr>
          </a:p>
        </p:txBody>
      </p:sp>
    </p:spTree>
    <p:custDataLst>
      <p:tags r:id="rId1"/>
    </p:custDataLst>
    <p:extLst>
      <p:ext uri="{BB962C8B-B14F-4D97-AF65-F5344CB8AC3E}">
        <p14:creationId xmlns:p14="http://schemas.microsoft.com/office/powerpoint/2010/main" val="1357923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31520" y="694944"/>
            <a:ext cx="7567528" cy="3243033"/>
          </a:xfrm>
        </p:spPr>
        <p:txBody>
          <a:bodyPr/>
          <a:lstStyle/>
          <a:p>
            <a:r>
              <a:rPr lang="en-US" sz="4000" dirty="0"/>
              <a:t>What is the official statement that describes The United Methodist Church’s vision for the world and its communities?</a:t>
            </a:r>
            <a:endParaRPr lang="ru-RU" sz="4000" dirty="0"/>
          </a:p>
        </p:txBody>
      </p:sp>
      <p:sp>
        <p:nvSpPr>
          <p:cNvPr id="3" name="TextBox 2"/>
          <p:cNvSpPr txBox="1"/>
          <p:nvPr/>
        </p:nvSpPr>
        <p:spPr>
          <a:xfrm>
            <a:off x="1226207" y="250925"/>
            <a:ext cx="1560042" cy="300082"/>
          </a:xfrm>
          <a:prstGeom prst="rect">
            <a:avLst/>
          </a:prstGeom>
          <a:noFill/>
        </p:spPr>
        <p:txBody>
          <a:bodyPr wrap="none" rtlCol="0">
            <a:spAutoFit/>
          </a:bodyPr>
          <a:lstStyle/>
          <a:p>
            <a:r>
              <a:rPr lang="en-US" sz="1350" dirty="0"/>
              <a:t>Book of Discipline</a:t>
            </a:r>
          </a:p>
        </p:txBody>
      </p:sp>
      <p:sp>
        <p:nvSpPr>
          <p:cNvPr id="5" name="TextBox 4"/>
          <p:cNvSpPr txBox="1"/>
          <p:nvPr/>
        </p:nvSpPr>
        <p:spPr>
          <a:xfrm>
            <a:off x="6510955" y="4418352"/>
            <a:ext cx="377026" cy="300082"/>
          </a:xfrm>
          <a:prstGeom prst="rect">
            <a:avLst/>
          </a:prstGeom>
          <a:noFill/>
        </p:spPr>
        <p:txBody>
          <a:bodyPr wrap="none" rtlCol="0">
            <a:spAutoFit/>
          </a:bodyPr>
          <a:lstStyle/>
          <a:p>
            <a:r>
              <a:rPr lang="en-US" sz="1350" dirty="0"/>
              <a:t>10</a:t>
            </a:r>
          </a:p>
        </p:txBody>
      </p:sp>
    </p:spTree>
    <p:custDataLst>
      <p:tags r:id="rId1"/>
    </p:custDataLst>
    <p:extLst>
      <p:ext uri="{BB962C8B-B14F-4D97-AF65-F5344CB8AC3E}">
        <p14:creationId xmlns:p14="http://schemas.microsoft.com/office/powerpoint/2010/main" val="4326715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Mission of The United Methodist Church</a:t>
            </a:r>
            <a:endParaRPr lang="ru-RU" dirty="0"/>
          </a:p>
        </p:txBody>
      </p:sp>
    </p:spTree>
    <p:custDataLst>
      <p:tags r:id="rId1"/>
    </p:custDataLst>
    <p:extLst>
      <p:ext uri="{BB962C8B-B14F-4D97-AF65-F5344CB8AC3E}">
        <p14:creationId xmlns:p14="http://schemas.microsoft.com/office/powerpoint/2010/main" val="16423694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46325" y="1019035"/>
            <a:ext cx="7680960" cy="3243033"/>
          </a:xfrm>
        </p:spPr>
        <p:txBody>
          <a:bodyPr/>
          <a:lstStyle/>
          <a:p>
            <a:r>
              <a:rPr lang="en-US" altLang="en-US" sz="3600" dirty="0">
                <a:latin typeface="Cambria" panose="02040503050406030204" pitchFamily="18" charset="0"/>
              </a:rPr>
              <a:t>“This means that all Christians are called to minister wherever Christ would have them serve and witness in deeds and words that heal and free.”   Where do we find this statement?  </a:t>
            </a:r>
            <a:br>
              <a:rPr lang="en-US" altLang="en-US" dirty="0">
                <a:latin typeface="Arial" panose="020B0604020202020204" pitchFamily="34" charset="0"/>
              </a:rPr>
            </a:br>
            <a:endParaRPr lang="ru-RU" dirty="0"/>
          </a:p>
        </p:txBody>
      </p:sp>
      <p:sp>
        <p:nvSpPr>
          <p:cNvPr id="3" name="TextBox 2"/>
          <p:cNvSpPr txBox="1"/>
          <p:nvPr/>
        </p:nvSpPr>
        <p:spPr>
          <a:xfrm>
            <a:off x="1237781" y="257908"/>
            <a:ext cx="1560042" cy="300082"/>
          </a:xfrm>
          <a:prstGeom prst="rect">
            <a:avLst/>
          </a:prstGeom>
          <a:noFill/>
        </p:spPr>
        <p:txBody>
          <a:bodyPr wrap="none" rtlCol="0">
            <a:spAutoFit/>
          </a:bodyPr>
          <a:lstStyle/>
          <a:p>
            <a:r>
              <a:rPr lang="en-US" sz="1350" dirty="0"/>
              <a:t>Book of Discipline</a:t>
            </a:r>
          </a:p>
        </p:txBody>
      </p:sp>
      <p:sp>
        <p:nvSpPr>
          <p:cNvPr id="5" name="TextBox 4"/>
          <p:cNvSpPr txBox="1"/>
          <p:nvPr/>
        </p:nvSpPr>
        <p:spPr>
          <a:xfrm>
            <a:off x="6510955" y="4418352"/>
            <a:ext cx="377026" cy="300082"/>
          </a:xfrm>
          <a:prstGeom prst="rect">
            <a:avLst/>
          </a:prstGeom>
          <a:noFill/>
        </p:spPr>
        <p:txBody>
          <a:bodyPr wrap="none" rtlCol="0">
            <a:spAutoFit/>
          </a:bodyPr>
          <a:lstStyle/>
          <a:p>
            <a:r>
              <a:rPr lang="en-US" sz="1350" dirty="0"/>
              <a:t>20</a:t>
            </a:r>
          </a:p>
        </p:txBody>
      </p:sp>
    </p:spTree>
    <p:custDataLst>
      <p:tags r:id="rId1"/>
    </p:custDataLst>
    <p:extLst>
      <p:ext uri="{BB962C8B-B14F-4D97-AF65-F5344CB8AC3E}">
        <p14:creationId xmlns:p14="http://schemas.microsoft.com/office/powerpoint/2010/main" val="6231112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dirty="0">
                <a:latin typeface="Arial" panose="020B0604020202020204" pitchFamily="34" charset="0"/>
              </a:rPr>
              <a:t> </a:t>
            </a:r>
            <a:r>
              <a:rPr lang="en-US" altLang="en-US" dirty="0">
                <a:latin typeface="Cambria" panose="02040503050406030204" pitchFamily="18" charset="0"/>
              </a:rPr>
              <a:t>Paragraph 128 of the 2016 Book of Discipline</a:t>
            </a:r>
            <a:endParaRPr lang="ru-RU" dirty="0">
              <a:latin typeface="Cambria" panose="02040503050406030204" pitchFamily="18" charset="0"/>
            </a:endParaRPr>
          </a:p>
        </p:txBody>
      </p:sp>
    </p:spTree>
    <p:custDataLst>
      <p:tags r:id="rId1"/>
    </p:custDataLst>
    <p:extLst>
      <p:ext uri="{BB962C8B-B14F-4D97-AF65-F5344CB8AC3E}">
        <p14:creationId xmlns:p14="http://schemas.microsoft.com/office/powerpoint/2010/main" val="39972962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31520" y="694944"/>
            <a:ext cx="7567528" cy="3243033"/>
          </a:xfrm>
        </p:spPr>
        <p:txBody>
          <a:bodyPr/>
          <a:lstStyle/>
          <a:p>
            <a:r>
              <a:rPr lang="en-US" sz="4000" dirty="0"/>
              <a:t>What is the unique organizational structure that enables local United Methodist churches to function as vital parts of a global church called?</a:t>
            </a:r>
            <a:endParaRPr lang="ru-RU" sz="4000" dirty="0"/>
          </a:p>
        </p:txBody>
      </p:sp>
      <p:sp>
        <p:nvSpPr>
          <p:cNvPr id="3" name="TextBox 2"/>
          <p:cNvSpPr txBox="1"/>
          <p:nvPr/>
        </p:nvSpPr>
        <p:spPr>
          <a:xfrm>
            <a:off x="1249356" y="267850"/>
            <a:ext cx="1560042" cy="300082"/>
          </a:xfrm>
          <a:prstGeom prst="rect">
            <a:avLst/>
          </a:prstGeom>
          <a:noFill/>
        </p:spPr>
        <p:txBody>
          <a:bodyPr wrap="none" rtlCol="0">
            <a:spAutoFit/>
          </a:bodyPr>
          <a:lstStyle/>
          <a:p>
            <a:r>
              <a:rPr lang="en-US" sz="1350" dirty="0"/>
              <a:t>Book of Discipline</a:t>
            </a:r>
          </a:p>
        </p:txBody>
      </p:sp>
      <p:sp>
        <p:nvSpPr>
          <p:cNvPr id="5" name="TextBox 4"/>
          <p:cNvSpPr txBox="1"/>
          <p:nvPr/>
        </p:nvSpPr>
        <p:spPr>
          <a:xfrm>
            <a:off x="6610188" y="4418352"/>
            <a:ext cx="377026" cy="300082"/>
          </a:xfrm>
          <a:prstGeom prst="rect">
            <a:avLst/>
          </a:prstGeom>
          <a:noFill/>
        </p:spPr>
        <p:txBody>
          <a:bodyPr wrap="none" rtlCol="0">
            <a:spAutoFit/>
          </a:bodyPr>
          <a:lstStyle/>
          <a:p>
            <a:r>
              <a:rPr lang="en-US" sz="1350" dirty="0"/>
              <a:t>30</a:t>
            </a:r>
          </a:p>
        </p:txBody>
      </p:sp>
    </p:spTree>
    <p:custDataLst>
      <p:tags r:id="rId1"/>
    </p:custDataLst>
    <p:extLst>
      <p:ext uri="{BB962C8B-B14F-4D97-AF65-F5344CB8AC3E}">
        <p14:creationId xmlns:p14="http://schemas.microsoft.com/office/powerpoint/2010/main" val="659968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Connectional System</a:t>
            </a:r>
            <a:endParaRPr lang="ru-RU" dirty="0"/>
          </a:p>
        </p:txBody>
      </p:sp>
    </p:spTree>
    <p:custDataLst>
      <p:tags r:id="rId1"/>
    </p:custDataLst>
    <p:extLst>
      <p:ext uri="{BB962C8B-B14F-4D97-AF65-F5344CB8AC3E}">
        <p14:creationId xmlns:p14="http://schemas.microsoft.com/office/powerpoint/2010/main" val="38605556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book contains the official statements of doctrine and polity of The United Methodist Church?</a:t>
            </a:r>
            <a:endParaRPr lang="ru-RU" dirty="0"/>
          </a:p>
        </p:txBody>
      </p:sp>
      <p:sp>
        <p:nvSpPr>
          <p:cNvPr id="3" name="TextBox 2"/>
          <p:cNvSpPr txBox="1"/>
          <p:nvPr/>
        </p:nvSpPr>
        <p:spPr>
          <a:xfrm>
            <a:off x="1191482" y="237044"/>
            <a:ext cx="1560042" cy="300082"/>
          </a:xfrm>
          <a:prstGeom prst="rect">
            <a:avLst/>
          </a:prstGeom>
          <a:noFill/>
        </p:spPr>
        <p:txBody>
          <a:bodyPr wrap="none" rtlCol="0">
            <a:spAutoFit/>
          </a:bodyPr>
          <a:lstStyle/>
          <a:p>
            <a:r>
              <a:rPr lang="en-US" sz="1350" dirty="0"/>
              <a:t>Book of Discipline</a:t>
            </a:r>
          </a:p>
        </p:txBody>
      </p:sp>
      <p:sp>
        <p:nvSpPr>
          <p:cNvPr id="5" name="TextBox 4"/>
          <p:cNvSpPr txBox="1"/>
          <p:nvPr/>
        </p:nvSpPr>
        <p:spPr>
          <a:xfrm>
            <a:off x="6610189" y="4418352"/>
            <a:ext cx="377026" cy="300082"/>
          </a:xfrm>
          <a:prstGeom prst="rect">
            <a:avLst/>
          </a:prstGeom>
          <a:noFill/>
        </p:spPr>
        <p:txBody>
          <a:bodyPr wrap="none" rtlCol="0">
            <a:spAutoFit/>
          </a:bodyPr>
          <a:lstStyle/>
          <a:p>
            <a:r>
              <a:rPr lang="en-US" sz="1350" dirty="0"/>
              <a:t>40</a:t>
            </a:r>
          </a:p>
        </p:txBody>
      </p:sp>
    </p:spTree>
    <p:custDataLst>
      <p:tags r:id="rId1"/>
    </p:custDataLst>
    <p:extLst>
      <p:ext uri="{BB962C8B-B14F-4D97-AF65-F5344CB8AC3E}">
        <p14:creationId xmlns:p14="http://schemas.microsoft.com/office/powerpoint/2010/main" val="15273677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Book of Discipline</a:t>
            </a:r>
            <a:endParaRPr lang="ru-RU" dirty="0"/>
          </a:p>
        </p:txBody>
      </p:sp>
    </p:spTree>
    <p:custDataLst>
      <p:tags r:id="rId1"/>
    </p:custDataLst>
    <p:extLst>
      <p:ext uri="{BB962C8B-B14F-4D97-AF65-F5344CB8AC3E}">
        <p14:creationId xmlns:p14="http://schemas.microsoft.com/office/powerpoint/2010/main" val="42322680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31520" y="574619"/>
            <a:ext cx="7532804" cy="3243033"/>
          </a:xfrm>
        </p:spPr>
        <p:txBody>
          <a:bodyPr>
            <a:noAutofit/>
          </a:bodyPr>
          <a:lstStyle/>
          <a:p>
            <a:r>
              <a:rPr lang="en-US" sz="3600" dirty="0"/>
              <a:t>The "Historical Statement" first appeared in the 1968 edition of </a:t>
            </a:r>
            <a:r>
              <a:rPr lang="en-US" sz="3600" i="1" dirty="0"/>
              <a:t>The Book of Discipline</a:t>
            </a:r>
            <a:r>
              <a:rPr lang="en-US" sz="3600" dirty="0"/>
              <a:t>. It was prepared as a part of the Plan of Union that served as the basis for the 1968 merger of</a:t>
            </a:r>
            <a:br>
              <a:rPr lang="en-US" sz="3600" dirty="0"/>
            </a:br>
            <a:r>
              <a:rPr lang="en-US" sz="3600" dirty="0"/>
              <a:t>what two denominations?</a:t>
            </a:r>
            <a:endParaRPr lang="ru-RU" sz="3600" dirty="0"/>
          </a:p>
        </p:txBody>
      </p:sp>
      <p:sp>
        <p:nvSpPr>
          <p:cNvPr id="5" name="TextBox 4"/>
          <p:cNvSpPr txBox="1"/>
          <p:nvPr/>
        </p:nvSpPr>
        <p:spPr>
          <a:xfrm>
            <a:off x="1184873" y="250925"/>
            <a:ext cx="1059906" cy="300082"/>
          </a:xfrm>
          <a:prstGeom prst="rect">
            <a:avLst/>
          </a:prstGeom>
          <a:noFill/>
        </p:spPr>
        <p:txBody>
          <a:bodyPr wrap="none" rtlCol="0">
            <a:spAutoFit/>
          </a:bodyPr>
          <a:lstStyle/>
          <a:p>
            <a:r>
              <a:rPr lang="en-US" sz="1350" dirty="0"/>
              <a:t>UM Church</a:t>
            </a:r>
          </a:p>
        </p:txBody>
      </p:sp>
      <p:sp>
        <p:nvSpPr>
          <p:cNvPr id="6" name="TextBox 5"/>
          <p:cNvSpPr txBox="1"/>
          <p:nvPr/>
        </p:nvSpPr>
        <p:spPr>
          <a:xfrm>
            <a:off x="6610189" y="4418352"/>
            <a:ext cx="377026" cy="300082"/>
          </a:xfrm>
          <a:prstGeom prst="rect">
            <a:avLst/>
          </a:prstGeom>
          <a:noFill/>
        </p:spPr>
        <p:txBody>
          <a:bodyPr wrap="none" rtlCol="0">
            <a:spAutoFit/>
          </a:bodyPr>
          <a:lstStyle/>
          <a:p>
            <a:r>
              <a:rPr lang="en-US" sz="1350" dirty="0"/>
              <a:t>10</a:t>
            </a:r>
          </a:p>
        </p:txBody>
      </p:sp>
    </p:spTree>
    <p:custDataLst>
      <p:tags r:id="rId1"/>
    </p:custDataLst>
    <p:extLst>
      <p:ext uri="{BB962C8B-B14F-4D97-AF65-F5344CB8AC3E}">
        <p14:creationId xmlns:p14="http://schemas.microsoft.com/office/powerpoint/2010/main" val="22470232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 The Methodist Church and The Evangelical United Brethren Church.</a:t>
            </a:r>
            <a:br>
              <a:rPr lang="en-US" dirty="0"/>
            </a:br>
            <a:endParaRPr lang="ru-RU" dirty="0"/>
          </a:p>
        </p:txBody>
      </p:sp>
    </p:spTree>
    <p:custDataLst>
      <p:tags r:id="rId1"/>
    </p:custDataLst>
    <p:extLst>
      <p:ext uri="{BB962C8B-B14F-4D97-AF65-F5344CB8AC3E}">
        <p14:creationId xmlns:p14="http://schemas.microsoft.com/office/powerpoint/2010/main" val="24652153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  </a:t>
            </a:r>
            <a:r>
              <a:rPr lang="en-US" sz="4000" dirty="0"/>
              <a:t>The lives and ministries of what two brothers mark the origin and common roots with other Methodist and Wesleyan bodies?</a:t>
            </a:r>
            <a:endParaRPr lang="ru-RU" sz="4000" dirty="0"/>
          </a:p>
        </p:txBody>
      </p:sp>
      <p:sp>
        <p:nvSpPr>
          <p:cNvPr id="3" name="TextBox 2"/>
          <p:cNvSpPr txBox="1"/>
          <p:nvPr/>
        </p:nvSpPr>
        <p:spPr>
          <a:xfrm>
            <a:off x="1272505" y="248619"/>
            <a:ext cx="1059906" cy="300082"/>
          </a:xfrm>
          <a:prstGeom prst="rect">
            <a:avLst/>
          </a:prstGeom>
          <a:noFill/>
        </p:spPr>
        <p:txBody>
          <a:bodyPr wrap="none" rtlCol="0">
            <a:spAutoFit/>
          </a:bodyPr>
          <a:lstStyle/>
          <a:p>
            <a:r>
              <a:rPr lang="en-US" sz="1350" dirty="0"/>
              <a:t>UM Church</a:t>
            </a:r>
          </a:p>
        </p:txBody>
      </p:sp>
      <p:sp>
        <p:nvSpPr>
          <p:cNvPr id="5" name="TextBox 4"/>
          <p:cNvSpPr txBox="1"/>
          <p:nvPr/>
        </p:nvSpPr>
        <p:spPr>
          <a:xfrm>
            <a:off x="6610189" y="4418352"/>
            <a:ext cx="377026" cy="300082"/>
          </a:xfrm>
          <a:prstGeom prst="rect">
            <a:avLst/>
          </a:prstGeom>
          <a:noFill/>
        </p:spPr>
        <p:txBody>
          <a:bodyPr wrap="none" rtlCol="0">
            <a:spAutoFit/>
          </a:bodyPr>
          <a:lstStyle/>
          <a:p>
            <a:r>
              <a:rPr lang="en-US" sz="1350" dirty="0"/>
              <a:t>20</a:t>
            </a:r>
          </a:p>
        </p:txBody>
      </p:sp>
    </p:spTree>
    <p:custDataLst>
      <p:tags r:id="rId1"/>
    </p:custDataLst>
    <p:extLst>
      <p:ext uri="{BB962C8B-B14F-4D97-AF65-F5344CB8AC3E}">
        <p14:creationId xmlns:p14="http://schemas.microsoft.com/office/powerpoint/2010/main" val="31624961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  John Wesley (1703-1791) and his brother, Charles (1707-1788)</a:t>
            </a:r>
            <a:endParaRPr lang="ru-RU" dirty="0"/>
          </a:p>
        </p:txBody>
      </p:sp>
    </p:spTree>
    <p:custDataLst>
      <p:tags r:id="rId1"/>
    </p:custDataLst>
    <p:extLst>
      <p:ext uri="{BB962C8B-B14F-4D97-AF65-F5344CB8AC3E}">
        <p14:creationId xmlns:p14="http://schemas.microsoft.com/office/powerpoint/2010/main" val="21131435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419225" y="523266"/>
            <a:ext cx="6305550" cy="3576027"/>
          </a:xfrm>
        </p:spPr>
        <p:txBody>
          <a:bodyPr>
            <a:normAutofit/>
          </a:bodyPr>
          <a:lstStyle/>
          <a:p>
            <a:r>
              <a:rPr lang="en-US" sz="4000" dirty="0"/>
              <a:t>How did organized Methodism in America begin? </a:t>
            </a:r>
            <a:br>
              <a:rPr lang="en-US" sz="4000" dirty="0"/>
            </a:br>
            <a:endParaRPr lang="ru-RU" sz="4000" dirty="0"/>
          </a:p>
        </p:txBody>
      </p:sp>
      <p:sp>
        <p:nvSpPr>
          <p:cNvPr id="3" name="TextBox 2"/>
          <p:cNvSpPr txBox="1"/>
          <p:nvPr/>
        </p:nvSpPr>
        <p:spPr>
          <a:xfrm>
            <a:off x="1184873" y="267850"/>
            <a:ext cx="1059906" cy="300082"/>
          </a:xfrm>
          <a:prstGeom prst="rect">
            <a:avLst/>
          </a:prstGeom>
          <a:noFill/>
        </p:spPr>
        <p:txBody>
          <a:bodyPr wrap="none" rtlCol="0">
            <a:spAutoFit/>
          </a:bodyPr>
          <a:lstStyle/>
          <a:p>
            <a:r>
              <a:rPr lang="en-US" sz="1350" dirty="0"/>
              <a:t>UM Church</a:t>
            </a:r>
          </a:p>
        </p:txBody>
      </p:sp>
      <p:sp>
        <p:nvSpPr>
          <p:cNvPr id="5" name="TextBox 4"/>
          <p:cNvSpPr txBox="1"/>
          <p:nvPr/>
        </p:nvSpPr>
        <p:spPr>
          <a:xfrm>
            <a:off x="6610189" y="4418352"/>
            <a:ext cx="377026" cy="300082"/>
          </a:xfrm>
          <a:prstGeom prst="rect">
            <a:avLst/>
          </a:prstGeom>
          <a:noFill/>
        </p:spPr>
        <p:txBody>
          <a:bodyPr wrap="none" rtlCol="0">
            <a:spAutoFit/>
          </a:bodyPr>
          <a:lstStyle/>
          <a:p>
            <a:r>
              <a:rPr lang="en-US" sz="1350" dirty="0"/>
              <a:t>30</a:t>
            </a:r>
          </a:p>
        </p:txBody>
      </p:sp>
    </p:spTree>
    <p:custDataLst>
      <p:tags r:id="rId1"/>
    </p:custDataLst>
    <p:extLst>
      <p:ext uri="{BB962C8B-B14F-4D97-AF65-F5344CB8AC3E}">
        <p14:creationId xmlns:p14="http://schemas.microsoft.com/office/powerpoint/2010/main" val="32196930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01183" y="723418"/>
            <a:ext cx="6341633" cy="2895561"/>
          </a:xfrm>
        </p:spPr>
        <p:txBody>
          <a:bodyPr>
            <a:normAutofit fontScale="90000"/>
          </a:bodyPr>
          <a:lstStyle/>
          <a:p>
            <a:r>
              <a:rPr lang="en-US" dirty="0">
                <a:latin typeface="Cambria" panose="02040503050406030204" pitchFamily="18" charset="0"/>
              </a:rPr>
              <a:t>As a Lay Movement</a:t>
            </a:r>
            <a:br>
              <a:rPr lang="en-US" dirty="0">
                <a:latin typeface="Cambria" panose="02040503050406030204" pitchFamily="18" charset="0"/>
              </a:rPr>
            </a:br>
            <a:br>
              <a:rPr lang="en-US" sz="3300" dirty="0">
                <a:latin typeface="Cambria" panose="02040503050406030204" pitchFamily="18" charset="0"/>
              </a:rPr>
            </a:br>
            <a:r>
              <a:rPr lang="en-US" sz="2700" dirty="0">
                <a:latin typeface="Cambria" panose="02040503050406030204" pitchFamily="18" charset="0"/>
              </a:rPr>
              <a:t>(Among its earliest leaders were Robert Strawbridge, an immigrant farmer who organized work about 1760 in Maryland and Virginia, Philip </a:t>
            </a:r>
            <a:r>
              <a:rPr lang="en-US" sz="2700" dirty="0" err="1">
                <a:latin typeface="Cambria" panose="02040503050406030204" pitchFamily="18" charset="0"/>
              </a:rPr>
              <a:t>Embury</a:t>
            </a:r>
            <a:r>
              <a:rPr lang="en-US" sz="2700" dirty="0">
                <a:latin typeface="Cambria" panose="02040503050406030204" pitchFamily="18" charset="0"/>
              </a:rPr>
              <a:t> and his cousin Barbara Heck, who began work in New York in 1766, and Captain Thomas Webb, whose labors were instrumental in Methodist beginnings in Philadelphia in 1767.)</a:t>
            </a:r>
            <a:endParaRPr lang="ru-RU" sz="2700" dirty="0">
              <a:latin typeface="Cambria" panose="02040503050406030204" pitchFamily="18" charset="0"/>
            </a:endParaRPr>
          </a:p>
        </p:txBody>
      </p:sp>
    </p:spTree>
    <p:custDataLst>
      <p:tags r:id="rId1"/>
    </p:custDataLst>
    <p:extLst>
      <p:ext uri="{BB962C8B-B14F-4D97-AF65-F5344CB8AC3E}">
        <p14:creationId xmlns:p14="http://schemas.microsoft.com/office/powerpoint/2010/main" val="4388658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Where was the first conference of Methodist preachers in the colonies was held? </a:t>
            </a:r>
            <a:endParaRPr lang="ru-RU" dirty="0"/>
          </a:p>
        </p:txBody>
      </p:sp>
      <p:sp>
        <p:nvSpPr>
          <p:cNvPr id="3" name="TextBox 2"/>
          <p:cNvSpPr txBox="1"/>
          <p:nvPr/>
        </p:nvSpPr>
        <p:spPr>
          <a:xfrm>
            <a:off x="1184873" y="257908"/>
            <a:ext cx="1059906" cy="300082"/>
          </a:xfrm>
          <a:prstGeom prst="rect">
            <a:avLst/>
          </a:prstGeom>
          <a:noFill/>
        </p:spPr>
        <p:txBody>
          <a:bodyPr wrap="none" rtlCol="0">
            <a:spAutoFit/>
          </a:bodyPr>
          <a:lstStyle/>
          <a:p>
            <a:r>
              <a:rPr lang="en-US" sz="1350" dirty="0"/>
              <a:t>UM Church</a:t>
            </a:r>
          </a:p>
        </p:txBody>
      </p:sp>
      <p:sp>
        <p:nvSpPr>
          <p:cNvPr id="5" name="TextBox 4"/>
          <p:cNvSpPr txBox="1"/>
          <p:nvPr/>
        </p:nvSpPr>
        <p:spPr>
          <a:xfrm>
            <a:off x="6610188" y="4418352"/>
            <a:ext cx="377026" cy="300082"/>
          </a:xfrm>
          <a:prstGeom prst="rect">
            <a:avLst/>
          </a:prstGeom>
          <a:noFill/>
        </p:spPr>
        <p:txBody>
          <a:bodyPr wrap="none" rtlCol="0">
            <a:spAutoFit/>
          </a:bodyPr>
          <a:lstStyle/>
          <a:p>
            <a:r>
              <a:rPr lang="en-US" sz="1350" dirty="0"/>
              <a:t>40</a:t>
            </a:r>
          </a:p>
        </p:txBody>
      </p:sp>
    </p:spTree>
    <p:custDataLst>
      <p:tags r:id="rId1"/>
    </p:custDataLst>
    <p:extLst>
      <p:ext uri="{BB962C8B-B14F-4D97-AF65-F5344CB8AC3E}">
        <p14:creationId xmlns:p14="http://schemas.microsoft.com/office/powerpoint/2010/main" val="10295310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 In Philadelphia in 1773</a:t>
            </a:r>
            <a:endParaRPr lang="ru-RU" dirty="0"/>
          </a:p>
        </p:txBody>
      </p:sp>
    </p:spTree>
    <p:custDataLst>
      <p:tags r:id="rId1"/>
    </p:custDataLst>
    <p:extLst>
      <p:ext uri="{BB962C8B-B14F-4D97-AF65-F5344CB8AC3E}">
        <p14:creationId xmlns:p14="http://schemas.microsoft.com/office/powerpoint/2010/main" val="40303211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4091" y="184320"/>
            <a:ext cx="8183301" cy="3587426"/>
          </a:xfrm>
        </p:spPr>
        <p:txBody>
          <a:bodyPr>
            <a:noAutofit/>
          </a:bodyPr>
          <a:lstStyle/>
          <a:p>
            <a:r>
              <a:rPr lang="en-US" sz="2800" dirty="0"/>
              <a:t>What are…?</a:t>
            </a:r>
            <a:br>
              <a:rPr lang="en-US" sz="2800" dirty="0"/>
            </a:br>
            <a:r>
              <a:rPr lang="en-US" sz="2800" dirty="0"/>
              <a:t>Unmerited blessings from God</a:t>
            </a:r>
            <a:br>
              <a:rPr lang="en-US" sz="2800" dirty="0"/>
            </a:br>
            <a:r>
              <a:rPr lang="en-US" sz="2800" dirty="0"/>
              <a:t>Job descriptions for ministries</a:t>
            </a:r>
            <a:br>
              <a:rPr lang="en-US" sz="2800" dirty="0"/>
            </a:br>
            <a:r>
              <a:rPr lang="en-US" sz="2800" dirty="0"/>
              <a:t>Means for discovering God’s will</a:t>
            </a:r>
            <a:br>
              <a:rPr lang="en-US" sz="2800" dirty="0"/>
            </a:br>
            <a:r>
              <a:rPr lang="en-US" sz="2800" dirty="0"/>
              <a:t>Guarantees of effective service</a:t>
            </a:r>
            <a:br>
              <a:rPr lang="en-US" sz="2800" dirty="0"/>
            </a:br>
            <a:r>
              <a:rPr lang="en-US" sz="2800" dirty="0"/>
              <a:t>Means of efficient service</a:t>
            </a:r>
            <a:br>
              <a:rPr lang="en-US" sz="2800" dirty="0"/>
            </a:br>
            <a:r>
              <a:rPr lang="en-US" sz="2800" dirty="0"/>
              <a:t>Securities for health and growth</a:t>
            </a:r>
            <a:br>
              <a:rPr lang="en-US" sz="2800" dirty="0"/>
            </a:br>
            <a:r>
              <a:rPr lang="en-US" sz="2800" dirty="0"/>
              <a:t>Reveled presence of the Living Christ</a:t>
            </a:r>
            <a:br>
              <a:rPr lang="en-US" sz="2800" dirty="0"/>
            </a:br>
            <a:r>
              <a:rPr lang="en-US" sz="2800" dirty="0"/>
              <a:t>Guarantor of lasting results?</a:t>
            </a:r>
            <a:endParaRPr lang="ru-RU" sz="2800" dirty="0"/>
          </a:p>
        </p:txBody>
      </p:sp>
      <p:sp>
        <p:nvSpPr>
          <p:cNvPr id="3" name="TextBox 2"/>
          <p:cNvSpPr txBox="1"/>
          <p:nvPr/>
        </p:nvSpPr>
        <p:spPr>
          <a:xfrm>
            <a:off x="1168334" y="267850"/>
            <a:ext cx="540533" cy="300082"/>
          </a:xfrm>
          <a:prstGeom prst="rect">
            <a:avLst/>
          </a:prstGeom>
          <a:noFill/>
        </p:spPr>
        <p:txBody>
          <a:bodyPr wrap="none" rtlCol="0">
            <a:spAutoFit/>
          </a:bodyPr>
          <a:lstStyle/>
          <a:p>
            <a:r>
              <a:rPr lang="en-US" sz="1350" dirty="0"/>
              <a:t>Gifts</a:t>
            </a:r>
          </a:p>
        </p:txBody>
      </p:sp>
      <p:sp>
        <p:nvSpPr>
          <p:cNvPr id="5" name="TextBox 4"/>
          <p:cNvSpPr txBox="1"/>
          <p:nvPr/>
        </p:nvSpPr>
        <p:spPr>
          <a:xfrm>
            <a:off x="6598614" y="4418352"/>
            <a:ext cx="377026" cy="300082"/>
          </a:xfrm>
          <a:prstGeom prst="rect">
            <a:avLst/>
          </a:prstGeom>
          <a:noFill/>
        </p:spPr>
        <p:txBody>
          <a:bodyPr wrap="none" rtlCol="0">
            <a:spAutoFit/>
          </a:bodyPr>
          <a:lstStyle/>
          <a:p>
            <a:r>
              <a:rPr lang="en-US" sz="1350" dirty="0"/>
              <a:t>10</a:t>
            </a:r>
          </a:p>
        </p:txBody>
      </p:sp>
    </p:spTree>
    <p:custDataLst>
      <p:tags r:id="rId1"/>
    </p:custDataLst>
    <p:extLst>
      <p:ext uri="{BB962C8B-B14F-4D97-AF65-F5344CB8AC3E}">
        <p14:creationId xmlns:p14="http://schemas.microsoft.com/office/powerpoint/2010/main" val="40464013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Spiritual Gifts</a:t>
            </a:r>
            <a:endParaRPr lang="ru-RU" dirty="0"/>
          </a:p>
        </p:txBody>
      </p:sp>
    </p:spTree>
    <p:custDataLst>
      <p:tags r:id="rId1"/>
    </p:custDataLst>
    <p:extLst>
      <p:ext uri="{BB962C8B-B14F-4D97-AF65-F5344CB8AC3E}">
        <p14:creationId xmlns:p14="http://schemas.microsoft.com/office/powerpoint/2010/main" val="26642955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Name three out of five things spiritual gifts are NOT.</a:t>
            </a:r>
            <a:endParaRPr lang="ru-RU" dirty="0"/>
          </a:p>
        </p:txBody>
      </p:sp>
      <p:sp>
        <p:nvSpPr>
          <p:cNvPr id="3" name="TextBox 2"/>
          <p:cNvSpPr txBox="1"/>
          <p:nvPr/>
        </p:nvSpPr>
        <p:spPr>
          <a:xfrm>
            <a:off x="1168334" y="269482"/>
            <a:ext cx="540533" cy="300082"/>
          </a:xfrm>
          <a:prstGeom prst="rect">
            <a:avLst/>
          </a:prstGeom>
          <a:noFill/>
        </p:spPr>
        <p:txBody>
          <a:bodyPr wrap="none" rtlCol="0">
            <a:spAutoFit/>
          </a:bodyPr>
          <a:lstStyle/>
          <a:p>
            <a:r>
              <a:rPr lang="en-US" sz="1350" dirty="0"/>
              <a:t>Gifts</a:t>
            </a:r>
          </a:p>
        </p:txBody>
      </p:sp>
      <p:sp>
        <p:nvSpPr>
          <p:cNvPr id="5" name="TextBox 4"/>
          <p:cNvSpPr txBox="1"/>
          <p:nvPr/>
        </p:nvSpPr>
        <p:spPr>
          <a:xfrm>
            <a:off x="6510955" y="4415175"/>
            <a:ext cx="377026" cy="300082"/>
          </a:xfrm>
          <a:prstGeom prst="rect">
            <a:avLst/>
          </a:prstGeom>
          <a:noFill/>
        </p:spPr>
        <p:txBody>
          <a:bodyPr wrap="none" rtlCol="0">
            <a:spAutoFit/>
          </a:bodyPr>
          <a:lstStyle/>
          <a:p>
            <a:r>
              <a:rPr lang="en-US" sz="1350" dirty="0"/>
              <a:t>20</a:t>
            </a:r>
          </a:p>
        </p:txBody>
      </p:sp>
    </p:spTree>
    <p:custDataLst>
      <p:tags r:id="rId1"/>
    </p:custDataLst>
    <p:extLst>
      <p:ext uri="{BB962C8B-B14F-4D97-AF65-F5344CB8AC3E}">
        <p14:creationId xmlns:p14="http://schemas.microsoft.com/office/powerpoint/2010/main" val="37771633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3600" dirty="0"/>
              <a:t>Acquired skills or natural talents</a:t>
            </a:r>
            <a:br>
              <a:rPr lang="en-US" sz="3600" dirty="0"/>
            </a:br>
            <a:r>
              <a:rPr lang="en-US" sz="3600" dirty="0"/>
              <a:t>Roles or offices</a:t>
            </a:r>
            <a:br>
              <a:rPr lang="en-US" sz="3600" dirty="0"/>
            </a:br>
            <a:r>
              <a:rPr lang="en-US" sz="3600" dirty="0"/>
              <a:t>Means of self-gain or division</a:t>
            </a:r>
            <a:br>
              <a:rPr lang="en-US" sz="3600" dirty="0"/>
            </a:br>
            <a:r>
              <a:rPr lang="en-US" sz="3600" dirty="0"/>
              <a:t>Fruit of the Spirit</a:t>
            </a:r>
            <a:br>
              <a:rPr lang="en-US" sz="3600" dirty="0"/>
            </a:br>
            <a:r>
              <a:rPr lang="en-US" sz="3600" dirty="0"/>
              <a:t>The same for everyone</a:t>
            </a:r>
            <a:endParaRPr lang="ru-RU" sz="3600" dirty="0"/>
          </a:p>
        </p:txBody>
      </p:sp>
    </p:spTree>
    <p:custDataLst>
      <p:tags r:id="rId1"/>
    </p:custDataLst>
    <p:extLst>
      <p:ext uri="{BB962C8B-B14F-4D97-AF65-F5344CB8AC3E}">
        <p14:creationId xmlns:p14="http://schemas.microsoft.com/office/powerpoint/2010/main" val="38953194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Who gives you spiritual gifts to equip you for service so you are prepared?  </a:t>
            </a:r>
            <a:endParaRPr lang="ru-RU" dirty="0"/>
          </a:p>
        </p:txBody>
      </p:sp>
      <p:sp>
        <p:nvSpPr>
          <p:cNvPr id="3" name="TextBox 2"/>
          <p:cNvSpPr txBox="1"/>
          <p:nvPr/>
        </p:nvSpPr>
        <p:spPr>
          <a:xfrm>
            <a:off x="1168335" y="267850"/>
            <a:ext cx="540533" cy="300082"/>
          </a:xfrm>
          <a:prstGeom prst="rect">
            <a:avLst/>
          </a:prstGeom>
          <a:noFill/>
        </p:spPr>
        <p:txBody>
          <a:bodyPr wrap="none" rtlCol="0">
            <a:spAutoFit/>
          </a:bodyPr>
          <a:lstStyle/>
          <a:p>
            <a:r>
              <a:rPr lang="en-US" sz="1350" dirty="0"/>
              <a:t>Gifts</a:t>
            </a:r>
          </a:p>
        </p:txBody>
      </p:sp>
      <p:sp>
        <p:nvSpPr>
          <p:cNvPr id="5" name="TextBox 4"/>
          <p:cNvSpPr txBox="1"/>
          <p:nvPr/>
        </p:nvSpPr>
        <p:spPr>
          <a:xfrm>
            <a:off x="6530100" y="4432092"/>
            <a:ext cx="425116" cy="300082"/>
          </a:xfrm>
          <a:prstGeom prst="rect">
            <a:avLst/>
          </a:prstGeom>
          <a:noFill/>
        </p:spPr>
        <p:txBody>
          <a:bodyPr wrap="none" rtlCol="0">
            <a:spAutoFit/>
          </a:bodyPr>
          <a:lstStyle/>
          <a:p>
            <a:r>
              <a:rPr lang="en-US" sz="1350" dirty="0"/>
              <a:t> 30</a:t>
            </a:r>
          </a:p>
        </p:txBody>
      </p:sp>
    </p:spTree>
    <p:custDataLst>
      <p:tags r:id="rId1"/>
    </p:custDataLst>
    <p:extLst>
      <p:ext uri="{BB962C8B-B14F-4D97-AF65-F5344CB8AC3E}">
        <p14:creationId xmlns:p14="http://schemas.microsoft.com/office/powerpoint/2010/main" val="23694611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Holy Spirit</a:t>
            </a:r>
            <a:endParaRPr lang="ru-RU" dirty="0"/>
          </a:p>
        </p:txBody>
      </p:sp>
    </p:spTree>
    <p:custDataLst>
      <p:tags r:id="rId1"/>
    </p:custDataLst>
    <p:extLst>
      <p:ext uri="{BB962C8B-B14F-4D97-AF65-F5344CB8AC3E}">
        <p14:creationId xmlns:p14="http://schemas.microsoft.com/office/powerpoint/2010/main" val="24176927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dirty="0"/>
              <a:t>Where can you find some of the spiritual gifts listed and their meanings?</a:t>
            </a:r>
            <a:br>
              <a:rPr lang="en-US" dirty="0"/>
            </a:br>
            <a:endParaRPr lang="ru-RU" dirty="0"/>
          </a:p>
        </p:txBody>
      </p:sp>
      <p:sp>
        <p:nvSpPr>
          <p:cNvPr id="3" name="TextBox 2"/>
          <p:cNvSpPr txBox="1"/>
          <p:nvPr/>
        </p:nvSpPr>
        <p:spPr>
          <a:xfrm>
            <a:off x="1260932" y="267850"/>
            <a:ext cx="540533" cy="300082"/>
          </a:xfrm>
          <a:prstGeom prst="rect">
            <a:avLst/>
          </a:prstGeom>
          <a:noFill/>
        </p:spPr>
        <p:txBody>
          <a:bodyPr wrap="none" rtlCol="0">
            <a:spAutoFit/>
          </a:bodyPr>
          <a:lstStyle/>
          <a:p>
            <a:r>
              <a:rPr lang="en-US" sz="1350" dirty="0"/>
              <a:t>Gifts</a:t>
            </a:r>
          </a:p>
        </p:txBody>
      </p:sp>
      <p:sp>
        <p:nvSpPr>
          <p:cNvPr id="5" name="TextBox 4"/>
          <p:cNvSpPr txBox="1"/>
          <p:nvPr/>
        </p:nvSpPr>
        <p:spPr>
          <a:xfrm>
            <a:off x="6539364" y="4422820"/>
            <a:ext cx="425116" cy="300082"/>
          </a:xfrm>
          <a:prstGeom prst="rect">
            <a:avLst/>
          </a:prstGeom>
          <a:noFill/>
        </p:spPr>
        <p:txBody>
          <a:bodyPr wrap="none" rtlCol="0">
            <a:spAutoFit/>
          </a:bodyPr>
          <a:lstStyle/>
          <a:p>
            <a:r>
              <a:rPr lang="en-US" sz="1350" dirty="0"/>
              <a:t> 40</a:t>
            </a:r>
          </a:p>
        </p:txBody>
      </p:sp>
    </p:spTree>
    <p:custDataLst>
      <p:tags r:id="rId1"/>
    </p:custDataLst>
    <p:extLst>
      <p:ext uri="{BB962C8B-B14F-4D97-AF65-F5344CB8AC3E}">
        <p14:creationId xmlns:p14="http://schemas.microsoft.com/office/powerpoint/2010/main" val="41799153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4400" dirty="0"/>
              <a:t>In the Bible</a:t>
            </a:r>
            <a:br>
              <a:rPr lang="en-US" sz="3300" dirty="0"/>
            </a:br>
            <a:br>
              <a:rPr lang="en-US" sz="3300" dirty="0"/>
            </a:br>
            <a:r>
              <a:rPr lang="en-US" sz="3100" dirty="0"/>
              <a:t>Some references include:</a:t>
            </a:r>
            <a:br>
              <a:rPr lang="en-US" sz="3100" dirty="0"/>
            </a:br>
            <a:r>
              <a:rPr lang="en-US" sz="3100" dirty="0"/>
              <a:t>Ephesians 4:5</a:t>
            </a:r>
            <a:br>
              <a:rPr lang="en-US" sz="3100" dirty="0"/>
            </a:br>
            <a:r>
              <a:rPr lang="en-US" sz="3100" dirty="0"/>
              <a:t>Acts 11:15-16</a:t>
            </a:r>
            <a:br>
              <a:rPr lang="en-US" sz="3100" dirty="0"/>
            </a:br>
            <a:r>
              <a:rPr lang="en-US" sz="3100" dirty="0"/>
              <a:t>1 Corinthians 6:19</a:t>
            </a:r>
            <a:br>
              <a:rPr lang="en-US" sz="3100" dirty="0"/>
            </a:br>
            <a:r>
              <a:rPr lang="en-US" sz="3100" dirty="0"/>
              <a:t>Romans 12</a:t>
            </a:r>
            <a:br>
              <a:rPr lang="en-US" sz="3100" dirty="0"/>
            </a:br>
            <a:r>
              <a:rPr lang="en-US" sz="3100" dirty="0"/>
              <a:t>1 Corinthians 12</a:t>
            </a:r>
            <a:br>
              <a:rPr lang="en-US" sz="3100" dirty="0"/>
            </a:br>
            <a:r>
              <a:rPr lang="en-US" sz="3100" dirty="0"/>
              <a:t>Ephesians 4</a:t>
            </a:r>
            <a:endParaRPr lang="ru-RU" sz="3100" dirty="0"/>
          </a:p>
        </p:txBody>
      </p:sp>
    </p:spTree>
    <p:custDataLst>
      <p:tags r:id="rId1"/>
    </p:custDataLst>
    <p:extLst>
      <p:ext uri="{BB962C8B-B14F-4D97-AF65-F5344CB8AC3E}">
        <p14:creationId xmlns:p14="http://schemas.microsoft.com/office/powerpoint/2010/main" val="19019817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are some examples of God’s Call in the Bible?</a:t>
            </a:r>
            <a:endParaRPr lang="ru-RU" dirty="0"/>
          </a:p>
        </p:txBody>
      </p:sp>
      <p:sp>
        <p:nvSpPr>
          <p:cNvPr id="3" name="TextBox 2"/>
          <p:cNvSpPr txBox="1"/>
          <p:nvPr/>
        </p:nvSpPr>
        <p:spPr>
          <a:xfrm>
            <a:off x="1237783" y="257908"/>
            <a:ext cx="752129" cy="300082"/>
          </a:xfrm>
          <a:prstGeom prst="rect">
            <a:avLst/>
          </a:prstGeom>
          <a:noFill/>
        </p:spPr>
        <p:txBody>
          <a:bodyPr wrap="none" rtlCol="0">
            <a:spAutoFit/>
          </a:bodyPr>
          <a:lstStyle/>
          <a:p>
            <a:r>
              <a:rPr lang="en-US" sz="1350" dirty="0"/>
              <a:t>Potluck</a:t>
            </a:r>
          </a:p>
        </p:txBody>
      </p:sp>
      <p:sp>
        <p:nvSpPr>
          <p:cNvPr id="5" name="TextBox 4"/>
          <p:cNvSpPr txBox="1"/>
          <p:nvPr/>
        </p:nvSpPr>
        <p:spPr>
          <a:xfrm>
            <a:off x="6544873" y="4413559"/>
            <a:ext cx="377026" cy="300082"/>
          </a:xfrm>
          <a:prstGeom prst="rect">
            <a:avLst/>
          </a:prstGeom>
          <a:noFill/>
        </p:spPr>
        <p:txBody>
          <a:bodyPr wrap="none" rtlCol="0">
            <a:spAutoFit/>
          </a:bodyPr>
          <a:lstStyle/>
          <a:p>
            <a:r>
              <a:rPr lang="en-US" sz="1350" dirty="0"/>
              <a:t>10</a:t>
            </a:r>
          </a:p>
        </p:txBody>
      </p:sp>
    </p:spTree>
    <p:custDataLst>
      <p:tags r:id="rId1"/>
    </p:custDataLst>
    <p:extLst>
      <p:ext uri="{BB962C8B-B14F-4D97-AF65-F5344CB8AC3E}">
        <p14:creationId xmlns:p14="http://schemas.microsoft.com/office/powerpoint/2010/main" val="3611137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4172" y="466725"/>
            <a:ext cx="8333772" cy="4133850"/>
          </a:xfrm>
        </p:spPr>
        <p:txBody>
          <a:bodyPr>
            <a:normAutofit fontScale="90000"/>
          </a:bodyPr>
          <a:lstStyle/>
          <a:p>
            <a:pPr algn="l"/>
            <a:r>
              <a:rPr lang="en-US" sz="3600" dirty="0"/>
              <a:t>Some of them include: </a:t>
            </a:r>
            <a:r>
              <a:rPr lang="en-US" sz="3600" i="1" dirty="0"/>
              <a:t>(see page 11/12 in book)</a:t>
            </a:r>
            <a:br>
              <a:rPr lang="en-US" sz="3600" i="1" dirty="0"/>
            </a:br>
            <a:r>
              <a:rPr lang="en-US" sz="3600" dirty="0"/>
              <a:t>God called Moses from a burning bush</a:t>
            </a:r>
            <a:br>
              <a:rPr lang="en-US" sz="3600" dirty="0"/>
            </a:br>
            <a:r>
              <a:rPr lang="en-US" sz="3600" dirty="0"/>
              <a:t>God called Samuel through a voice in the night</a:t>
            </a:r>
            <a:br>
              <a:rPr lang="en-US" sz="3600" dirty="0"/>
            </a:br>
            <a:r>
              <a:rPr lang="en-US" sz="3600" dirty="0"/>
              <a:t>God called Isaiah in a vision</a:t>
            </a:r>
            <a:br>
              <a:rPr lang="en-US" sz="3600" dirty="0"/>
            </a:br>
            <a:r>
              <a:rPr lang="en-US" sz="3600" dirty="0"/>
              <a:t>God called Saul through a blinding light on the road to Damascus</a:t>
            </a:r>
            <a:br>
              <a:rPr lang="en-US" dirty="0"/>
            </a:br>
            <a:br>
              <a:rPr lang="en-US" dirty="0"/>
            </a:br>
            <a:endParaRPr lang="ru-RU" dirty="0"/>
          </a:p>
        </p:txBody>
      </p:sp>
    </p:spTree>
    <p:custDataLst>
      <p:tags r:id="rId1"/>
    </p:custDataLst>
    <p:extLst>
      <p:ext uri="{BB962C8B-B14F-4D97-AF65-F5344CB8AC3E}">
        <p14:creationId xmlns:p14="http://schemas.microsoft.com/office/powerpoint/2010/main" val="41756516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 y="694944"/>
            <a:ext cx="8518967" cy="3243033"/>
          </a:xfrm>
        </p:spPr>
        <p:txBody>
          <a:bodyPr/>
          <a:lstStyle/>
          <a:p>
            <a:r>
              <a:rPr lang="en-US" sz="3600" dirty="0"/>
              <a:t>Who were class leaders, chairpersons, leaders in prayer, who addressed people on the subject of religion, and gave encouragement and admonition?  These persons described their own experiences and testified to their present joys.  </a:t>
            </a:r>
            <a:endParaRPr lang="ru-RU" sz="3600" dirty="0"/>
          </a:p>
        </p:txBody>
      </p:sp>
      <p:sp>
        <p:nvSpPr>
          <p:cNvPr id="3" name="TextBox 2"/>
          <p:cNvSpPr txBox="1"/>
          <p:nvPr/>
        </p:nvSpPr>
        <p:spPr>
          <a:xfrm>
            <a:off x="1214633" y="281057"/>
            <a:ext cx="752129" cy="300082"/>
          </a:xfrm>
          <a:prstGeom prst="rect">
            <a:avLst/>
          </a:prstGeom>
          <a:noFill/>
        </p:spPr>
        <p:txBody>
          <a:bodyPr wrap="none" rtlCol="0">
            <a:spAutoFit/>
          </a:bodyPr>
          <a:lstStyle/>
          <a:p>
            <a:r>
              <a:rPr lang="en-US" sz="1350" dirty="0"/>
              <a:t>Potluck</a:t>
            </a:r>
          </a:p>
        </p:txBody>
      </p:sp>
      <p:sp>
        <p:nvSpPr>
          <p:cNvPr id="5" name="TextBox 4"/>
          <p:cNvSpPr txBox="1"/>
          <p:nvPr/>
        </p:nvSpPr>
        <p:spPr>
          <a:xfrm>
            <a:off x="6600477" y="4404284"/>
            <a:ext cx="377026" cy="300082"/>
          </a:xfrm>
          <a:prstGeom prst="rect">
            <a:avLst/>
          </a:prstGeom>
          <a:noFill/>
        </p:spPr>
        <p:txBody>
          <a:bodyPr wrap="none" rtlCol="0">
            <a:spAutoFit/>
          </a:bodyPr>
          <a:lstStyle/>
          <a:p>
            <a:r>
              <a:rPr lang="en-US" sz="1350" dirty="0"/>
              <a:t>20</a:t>
            </a:r>
          </a:p>
        </p:txBody>
      </p:sp>
    </p:spTree>
    <p:custDataLst>
      <p:tags r:id="rId1"/>
    </p:custDataLst>
    <p:extLst>
      <p:ext uri="{BB962C8B-B14F-4D97-AF65-F5344CB8AC3E}">
        <p14:creationId xmlns:p14="http://schemas.microsoft.com/office/powerpoint/2010/main" val="38077437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Exhorters</a:t>
            </a:r>
            <a:endParaRPr lang="ru-RU" dirty="0"/>
          </a:p>
        </p:txBody>
      </p:sp>
    </p:spTree>
    <p:custDataLst>
      <p:tags r:id="rId1"/>
    </p:custDataLst>
    <p:extLst>
      <p:ext uri="{BB962C8B-B14F-4D97-AF65-F5344CB8AC3E}">
        <p14:creationId xmlns:p14="http://schemas.microsoft.com/office/powerpoint/2010/main" val="1853320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t>What program trains and equips laypersons to use their spiritual gifts for various kinds of ministry within the areas of leading, caring and communicating?  </a:t>
            </a:r>
            <a:endParaRPr lang="ru-RU" sz="3600" dirty="0"/>
          </a:p>
        </p:txBody>
      </p:sp>
      <p:sp>
        <p:nvSpPr>
          <p:cNvPr id="3" name="TextBox 2"/>
          <p:cNvSpPr txBox="1"/>
          <p:nvPr/>
        </p:nvSpPr>
        <p:spPr>
          <a:xfrm>
            <a:off x="1237783" y="258810"/>
            <a:ext cx="752129" cy="300082"/>
          </a:xfrm>
          <a:prstGeom prst="rect">
            <a:avLst/>
          </a:prstGeom>
          <a:noFill/>
        </p:spPr>
        <p:txBody>
          <a:bodyPr wrap="none" rtlCol="0">
            <a:spAutoFit/>
          </a:bodyPr>
          <a:lstStyle/>
          <a:p>
            <a:r>
              <a:rPr lang="en-US" sz="1350" dirty="0"/>
              <a:t>Potluck</a:t>
            </a:r>
          </a:p>
        </p:txBody>
      </p:sp>
      <p:sp>
        <p:nvSpPr>
          <p:cNvPr id="5" name="TextBox 4"/>
          <p:cNvSpPr txBox="1"/>
          <p:nvPr/>
        </p:nvSpPr>
        <p:spPr>
          <a:xfrm>
            <a:off x="6560321" y="4410467"/>
            <a:ext cx="377026" cy="300082"/>
          </a:xfrm>
          <a:prstGeom prst="rect">
            <a:avLst/>
          </a:prstGeom>
          <a:noFill/>
        </p:spPr>
        <p:txBody>
          <a:bodyPr wrap="none" rtlCol="0">
            <a:spAutoFit/>
          </a:bodyPr>
          <a:lstStyle/>
          <a:p>
            <a:r>
              <a:rPr lang="en-US" sz="1350" dirty="0"/>
              <a:t>30</a:t>
            </a:r>
          </a:p>
        </p:txBody>
      </p:sp>
    </p:spTree>
    <p:custDataLst>
      <p:tags r:id="rId1"/>
    </p:custDataLst>
    <p:extLst>
      <p:ext uri="{BB962C8B-B14F-4D97-AF65-F5344CB8AC3E}">
        <p14:creationId xmlns:p14="http://schemas.microsoft.com/office/powerpoint/2010/main" val="21015261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Lay Servant Ministries</a:t>
            </a:r>
            <a:endParaRPr lang="ru-RU" dirty="0"/>
          </a:p>
        </p:txBody>
      </p:sp>
    </p:spTree>
    <p:custDataLst>
      <p:tags r:id="rId1"/>
    </p:custDataLst>
    <p:extLst>
      <p:ext uri="{BB962C8B-B14F-4D97-AF65-F5344CB8AC3E}">
        <p14:creationId xmlns:p14="http://schemas.microsoft.com/office/powerpoint/2010/main" val="22725517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4000" dirty="0"/>
              <a:t>What are the Wesleyan emphases on the understanding of God’s grace?  </a:t>
            </a:r>
            <a:br>
              <a:rPr lang="en-US" sz="4000" dirty="0"/>
            </a:br>
            <a:r>
              <a:rPr lang="en-US" sz="4000" i="1" dirty="0"/>
              <a:t>(must have all three answers)</a:t>
            </a:r>
            <a:endParaRPr lang="ru-RU" sz="4000" i="1" dirty="0"/>
          </a:p>
        </p:txBody>
      </p:sp>
      <p:sp>
        <p:nvSpPr>
          <p:cNvPr id="5" name="TextBox 4"/>
          <p:cNvSpPr txBox="1"/>
          <p:nvPr/>
        </p:nvSpPr>
        <p:spPr>
          <a:xfrm>
            <a:off x="1270160" y="254196"/>
            <a:ext cx="752129" cy="300082"/>
          </a:xfrm>
          <a:prstGeom prst="rect">
            <a:avLst/>
          </a:prstGeom>
          <a:noFill/>
        </p:spPr>
        <p:txBody>
          <a:bodyPr wrap="none" rtlCol="0">
            <a:spAutoFit/>
          </a:bodyPr>
          <a:lstStyle/>
          <a:p>
            <a:r>
              <a:rPr lang="en-US" sz="1350" dirty="0"/>
              <a:t>Potluck</a:t>
            </a:r>
          </a:p>
        </p:txBody>
      </p:sp>
      <p:sp>
        <p:nvSpPr>
          <p:cNvPr id="6" name="TextBox 5"/>
          <p:cNvSpPr txBox="1"/>
          <p:nvPr/>
        </p:nvSpPr>
        <p:spPr>
          <a:xfrm>
            <a:off x="6644659" y="4419736"/>
            <a:ext cx="377026" cy="300082"/>
          </a:xfrm>
          <a:prstGeom prst="rect">
            <a:avLst/>
          </a:prstGeom>
          <a:noFill/>
        </p:spPr>
        <p:txBody>
          <a:bodyPr wrap="none" rtlCol="0">
            <a:spAutoFit/>
          </a:bodyPr>
          <a:lstStyle/>
          <a:p>
            <a:r>
              <a:rPr lang="en-US" sz="1350" dirty="0"/>
              <a:t>40</a:t>
            </a:r>
          </a:p>
        </p:txBody>
      </p:sp>
    </p:spTree>
    <p:custDataLst>
      <p:tags r:id="rId1"/>
    </p:custDataLst>
    <p:extLst>
      <p:ext uri="{BB962C8B-B14F-4D97-AF65-F5344CB8AC3E}">
        <p14:creationId xmlns:p14="http://schemas.microsoft.com/office/powerpoint/2010/main" val="770550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Prevenient Grace</a:t>
            </a:r>
            <a:br>
              <a:rPr lang="en-US" dirty="0"/>
            </a:br>
            <a:r>
              <a:rPr lang="en-US" dirty="0"/>
              <a:t>Justifying Grace</a:t>
            </a:r>
            <a:br>
              <a:rPr lang="en-US" dirty="0"/>
            </a:br>
            <a:r>
              <a:rPr lang="en-US" dirty="0"/>
              <a:t>Sanctifying Grace</a:t>
            </a:r>
            <a:endParaRPr lang="ru-RU" dirty="0"/>
          </a:p>
        </p:txBody>
      </p:sp>
    </p:spTree>
    <p:custDataLst>
      <p:tags r:id="rId1"/>
    </p:custDataLst>
    <p:extLst>
      <p:ext uri="{BB962C8B-B14F-4D97-AF65-F5344CB8AC3E}">
        <p14:creationId xmlns:p14="http://schemas.microsoft.com/office/powerpoint/2010/main" val="5093335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70185" y="2267432"/>
            <a:ext cx="7543800" cy="1979601"/>
          </a:xfrm>
        </p:spPr>
        <p:txBody>
          <a:bodyPr/>
          <a:lstStyle/>
          <a:p>
            <a:r>
              <a:rPr lang="en-US" dirty="0"/>
              <a:t>What’s </a:t>
            </a:r>
            <a:br>
              <a:rPr lang="en-US" dirty="0"/>
            </a:br>
            <a:r>
              <a:rPr lang="en-US" dirty="0"/>
              <a:t>YOUR SCORE?</a:t>
            </a:r>
          </a:p>
        </p:txBody>
      </p:sp>
    </p:spTree>
    <p:extLst>
      <p:ext uri="{BB962C8B-B14F-4D97-AF65-F5344CB8AC3E}">
        <p14:creationId xmlns:p14="http://schemas.microsoft.com/office/powerpoint/2010/main" val="1152462128"/>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GENSWF_SLIDE_TITLE" val="1-1 clue"/>
  <p:tag name="GENSWF_ADVANCE_TIME" val="0.00"/>
  <p:tag name="ISPRING_SLIDE_INDENT_LEVEL" val="0"/>
  <p:tag name="ISPRING_CUSTOM_TIMING_USED" val="0"/>
</p:tagLst>
</file>

<file path=ppt/tags/tag2.xml><?xml version="1.0" encoding="utf-8"?>
<p:tagLst xmlns:a="http://schemas.openxmlformats.org/drawingml/2006/main" xmlns:r="http://schemas.openxmlformats.org/officeDocument/2006/relationships" xmlns:p="http://schemas.openxmlformats.org/presentationml/2006/main">
  <p:tag name="GENSWF_SLIDE_TITLE" val="1-1 answer"/>
  <p:tag name="GENSWF_ADVANCE_TIME" val="0.00"/>
  <p:tag name="ISPRING_SLIDE_INDENT_LEVEL" val="0"/>
  <p:tag name="ISPRING_CUSTOM_TIMING_USED" val="0"/>
</p:tagLst>
</file>

<file path=ppt/tags/tag3.xml><?xml version="1.0" encoding="utf-8"?>
<p:tagLst xmlns:a="http://schemas.openxmlformats.org/drawingml/2006/main" xmlns:r="http://schemas.openxmlformats.org/officeDocument/2006/relationships" xmlns:p="http://schemas.openxmlformats.org/presentationml/2006/main">
  <p:tag name="GENSWF_SLIDE_TITLE" val="1-2"/>
  <p:tag name="GENSWF_ADVANCE_TIME" val="0.00"/>
  <p:tag name="ISPRING_SLIDE_INDENT_LEVEL" val="0"/>
  <p:tag name="ISPRING_CUSTOM_TIMING_USED" val="0"/>
</p:tagLst>
</file>

<file path=ppt/tags/tag4.xml><?xml version="1.0" encoding="utf-8"?>
<p:tagLst xmlns:a="http://schemas.openxmlformats.org/drawingml/2006/main" xmlns:r="http://schemas.openxmlformats.org/officeDocument/2006/relationships" xmlns:p="http://schemas.openxmlformats.org/presentationml/2006/main">
  <p:tag name="GENSWF_SLIDE_TITLE" val="1-2"/>
  <p:tag name="GENSWF_ADVANCE_TIME" val="0.00"/>
  <p:tag name="ISPRING_SLIDE_INDENT_LEVEL" val="0"/>
  <p:tag name="ISPRING_CUSTOM_TIMING_USED" val="0"/>
</p:tagLst>
</file>

<file path=ppt/tags/tag5.xml><?xml version="1.0" encoding="utf-8"?>
<p:tagLst xmlns:a="http://schemas.openxmlformats.org/drawingml/2006/main" xmlns:r="http://schemas.openxmlformats.org/officeDocument/2006/relationships" xmlns:p="http://schemas.openxmlformats.org/presentationml/2006/main">
  <p:tag name="GENSWF_SLIDE_TITLE" val="1-3"/>
  <p:tag name="GENSWF_ADVANCE_TIME" val="0.00"/>
  <p:tag name="ISPRING_SLIDE_INDENT_LEVEL" val="0"/>
  <p:tag name="ISPRING_CUSTOM_TIMING_USED" val="0"/>
</p:tagLst>
</file>

<file path=ppt/tags/tag6.xml><?xml version="1.0" encoding="utf-8"?>
<p:tagLst xmlns:a="http://schemas.openxmlformats.org/drawingml/2006/main" xmlns:r="http://schemas.openxmlformats.org/officeDocument/2006/relationships" xmlns:p="http://schemas.openxmlformats.org/presentationml/2006/main">
  <p:tag name="GENSWF_SLIDE_TITLE" val="1-3"/>
  <p:tag name="GENSWF_ADVANCE_TIME" val="0.00"/>
  <p:tag name="ISPRING_SLIDE_INDENT_LEVEL" val="0"/>
  <p:tag name="ISPRING_CUSTOM_TIMING_USED" val="0"/>
</p:tagLst>
</file>

<file path=ppt/tags/tag7.xml><?xml version="1.0" encoding="utf-8"?>
<p:tagLst xmlns:a="http://schemas.openxmlformats.org/drawingml/2006/main" xmlns:r="http://schemas.openxmlformats.org/officeDocument/2006/relationships" xmlns:p="http://schemas.openxmlformats.org/presentationml/2006/main">
  <p:tag name="GENSWF_SLIDE_TITLE" val="1-4"/>
  <p:tag name="GENSWF_ADVANCE_TIME" val="0.00"/>
  <p:tag name="ISPRING_SLIDE_INDENT_LEVEL" val="0"/>
  <p:tag name="ISPRING_CUSTOM_TIMING_USED" val="0"/>
</p:tagLst>
</file>

<file path=ppt/tags/tag8.xml><?xml version="1.0" encoding="utf-8"?>
<p:tagLst xmlns:a="http://schemas.openxmlformats.org/drawingml/2006/main" xmlns:r="http://schemas.openxmlformats.org/officeDocument/2006/relationships" xmlns:p="http://schemas.openxmlformats.org/presentationml/2006/main">
  <p:tag name="GENSWF_SLIDE_TITLE" val="1-4"/>
  <p:tag name="GENSWF_ADVANCE_TIME" val="0.00"/>
  <p:tag name="ISPRING_SLIDE_INDENT_LEVEL" val="0"/>
  <p:tag name="ISPRING_CUSTOM_TIMING_USED" val="0"/>
</p:tagLst>
</file>

<file path=ppt/tags/tag9.xml><?xml version="1.0" encoding="utf-8"?>
<p:tagLst xmlns:a="http://schemas.openxmlformats.org/drawingml/2006/main" xmlns:r="http://schemas.openxmlformats.org/officeDocument/2006/relationships" xmlns:p="http://schemas.openxmlformats.org/presentationml/2006/main">
  <p:tag name="GENSWF_SLIDE_TITLE" val="2-1"/>
  <p:tag name="GENSWF_ADVANCE_TIME" val="0.00"/>
  <p:tag name="ISPRING_SLIDE_INDENT_LEVEL" val="0"/>
  <p:tag name="ISPRING_CUSTOM_TIMING_USED" val="0"/>
</p:tagLst>
</file>

<file path=ppt/tags/tag10.xml><?xml version="1.0" encoding="utf-8"?>
<p:tagLst xmlns:a="http://schemas.openxmlformats.org/drawingml/2006/main" xmlns:r="http://schemas.openxmlformats.org/officeDocument/2006/relationships" xmlns:p="http://schemas.openxmlformats.org/presentationml/2006/main">
  <p:tag name="GENSWF_SLIDE_TITLE" val="2-1"/>
  <p:tag name="GENSWF_ADVANCE_TIME" val="0.00"/>
  <p:tag name="ISPRING_SLIDE_INDENT_LEVEL" val="0"/>
  <p:tag name="ISPRING_CUSTOM_TIMING_USED" val="0"/>
</p:tagLst>
</file>

<file path=ppt/tags/tag11.xml><?xml version="1.0" encoding="utf-8"?>
<p:tagLst xmlns:a="http://schemas.openxmlformats.org/drawingml/2006/main" xmlns:r="http://schemas.openxmlformats.org/officeDocument/2006/relationships" xmlns:p="http://schemas.openxmlformats.org/presentationml/2006/main">
  <p:tag name="GENSWF_SLIDE_TITLE" val="2-2"/>
  <p:tag name="GENSWF_ADVANCE_TIME" val="0.00"/>
  <p:tag name="ISPRING_SLIDE_INDENT_LEVEL" val="0"/>
  <p:tag name="ISPRING_CUSTOM_TIMING_USED" val="0"/>
</p:tagLst>
</file>

<file path=ppt/tags/tag12.xml><?xml version="1.0" encoding="utf-8"?>
<p:tagLst xmlns:a="http://schemas.openxmlformats.org/drawingml/2006/main" xmlns:r="http://schemas.openxmlformats.org/officeDocument/2006/relationships" xmlns:p="http://schemas.openxmlformats.org/presentationml/2006/main">
  <p:tag name="GENSWF_SLIDE_TITLE" val="2-2"/>
  <p:tag name="GENSWF_ADVANCE_TIME" val="0.00"/>
  <p:tag name="ISPRING_SLIDE_INDENT_LEVEL" val="0"/>
  <p:tag name="ISPRING_CUSTOM_TIMING_USED" val="0"/>
</p:tagLst>
</file>

<file path=ppt/tags/tag13.xml><?xml version="1.0" encoding="utf-8"?>
<p:tagLst xmlns:a="http://schemas.openxmlformats.org/drawingml/2006/main" xmlns:r="http://schemas.openxmlformats.org/officeDocument/2006/relationships" xmlns:p="http://schemas.openxmlformats.org/presentationml/2006/main">
  <p:tag name="GENSWF_SLIDE_TITLE" val="2-3"/>
  <p:tag name="GENSWF_ADVANCE_TIME" val="0.00"/>
  <p:tag name="ISPRING_SLIDE_INDENT_LEVEL" val="0"/>
  <p:tag name="ISPRING_CUSTOM_TIMING_USED" val="0"/>
</p:tagLst>
</file>

<file path=ppt/tags/tag14.xml><?xml version="1.0" encoding="utf-8"?>
<p:tagLst xmlns:a="http://schemas.openxmlformats.org/drawingml/2006/main" xmlns:r="http://schemas.openxmlformats.org/officeDocument/2006/relationships" xmlns:p="http://schemas.openxmlformats.org/presentationml/2006/main">
  <p:tag name="GENSWF_SLIDE_TITLE" val="2-3"/>
  <p:tag name="GENSWF_ADVANCE_TIME" val="0.00"/>
  <p:tag name="ISPRING_SLIDE_INDENT_LEVEL" val="0"/>
  <p:tag name="ISPRING_CUSTOM_TIMING_USED" val="0"/>
</p:tagLst>
</file>

<file path=ppt/tags/tag15.xml><?xml version="1.0" encoding="utf-8"?>
<p:tagLst xmlns:a="http://schemas.openxmlformats.org/drawingml/2006/main" xmlns:r="http://schemas.openxmlformats.org/officeDocument/2006/relationships" xmlns:p="http://schemas.openxmlformats.org/presentationml/2006/main">
  <p:tag name="GENSWF_SLIDE_TITLE" val="2-4"/>
  <p:tag name="GENSWF_ADVANCE_TIME" val="0.00"/>
  <p:tag name="ISPRING_SLIDE_INDENT_LEVEL" val="0"/>
  <p:tag name="ISPRING_CUSTOM_TIMING_USED" val="0"/>
</p:tagLst>
</file>

<file path=ppt/tags/tag16.xml><?xml version="1.0" encoding="utf-8"?>
<p:tagLst xmlns:a="http://schemas.openxmlformats.org/drawingml/2006/main" xmlns:r="http://schemas.openxmlformats.org/officeDocument/2006/relationships" xmlns:p="http://schemas.openxmlformats.org/presentationml/2006/main">
  <p:tag name="GENSWF_SLIDE_TITLE" val="2-4"/>
  <p:tag name="GENSWF_ADVANCE_TIME" val="0.00"/>
  <p:tag name="ISPRING_SLIDE_INDENT_LEVEL" val="0"/>
  <p:tag name="ISPRING_CUSTOM_TIMING_USED" val="0"/>
</p:tagLst>
</file>

<file path=ppt/tags/tag17.xml><?xml version="1.0" encoding="utf-8"?>
<p:tagLst xmlns:a="http://schemas.openxmlformats.org/drawingml/2006/main" xmlns:r="http://schemas.openxmlformats.org/officeDocument/2006/relationships" xmlns:p="http://schemas.openxmlformats.org/presentationml/2006/main">
  <p:tag name="GENSWF_SLIDE_TITLE" val="3-1"/>
  <p:tag name="GENSWF_ADVANCE_TIME" val="0.00"/>
  <p:tag name="ISPRING_SLIDE_INDENT_LEVEL" val="0"/>
  <p:tag name="ISPRING_CUSTOM_TIMING_USED" val="0"/>
</p:tagLst>
</file>

<file path=ppt/tags/tag18.xml><?xml version="1.0" encoding="utf-8"?>
<p:tagLst xmlns:a="http://schemas.openxmlformats.org/drawingml/2006/main" xmlns:r="http://schemas.openxmlformats.org/officeDocument/2006/relationships" xmlns:p="http://schemas.openxmlformats.org/presentationml/2006/main">
  <p:tag name="GENSWF_SLIDE_TITLE" val="3-1"/>
  <p:tag name="GENSWF_ADVANCE_TIME" val="0.00"/>
  <p:tag name="ISPRING_SLIDE_INDENT_LEVEL" val="0"/>
  <p:tag name="ISPRING_CUSTOM_TIMING_USED" val="0"/>
</p:tagLst>
</file>

<file path=ppt/tags/tag19.xml><?xml version="1.0" encoding="utf-8"?>
<p:tagLst xmlns:a="http://schemas.openxmlformats.org/drawingml/2006/main" xmlns:r="http://schemas.openxmlformats.org/officeDocument/2006/relationships" xmlns:p="http://schemas.openxmlformats.org/presentationml/2006/main">
  <p:tag name="GENSWF_SLIDE_TITLE" val="3-2"/>
  <p:tag name="GENSWF_ADVANCE_TIME" val="0.00"/>
  <p:tag name="ISPRING_SLIDE_INDENT_LEVEL" val="0"/>
  <p:tag name="ISPRING_CUSTOM_TIMING_USED" val="0"/>
</p:tagLst>
</file>

<file path=ppt/tags/tag20.xml><?xml version="1.0" encoding="utf-8"?>
<p:tagLst xmlns:a="http://schemas.openxmlformats.org/drawingml/2006/main" xmlns:r="http://schemas.openxmlformats.org/officeDocument/2006/relationships" xmlns:p="http://schemas.openxmlformats.org/presentationml/2006/main">
  <p:tag name="GENSWF_SLIDE_TITLE" val="3-2"/>
  <p:tag name="GENSWF_ADVANCE_TIME" val="0.00"/>
  <p:tag name="ISPRING_SLIDE_INDENT_LEVEL" val="0"/>
  <p:tag name="ISPRING_CUSTOM_TIMING_USED" val="0"/>
</p:tagLst>
</file>

<file path=ppt/tags/tag21.xml><?xml version="1.0" encoding="utf-8"?>
<p:tagLst xmlns:a="http://schemas.openxmlformats.org/drawingml/2006/main" xmlns:r="http://schemas.openxmlformats.org/officeDocument/2006/relationships" xmlns:p="http://schemas.openxmlformats.org/presentationml/2006/main">
  <p:tag name="GENSWF_SLIDE_TITLE" val="3-3"/>
  <p:tag name="GENSWF_ADVANCE_TIME" val="0.00"/>
  <p:tag name="ISPRING_SLIDE_INDENT_LEVEL" val="0"/>
  <p:tag name="ISPRING_CUSTOM_TIMING_USED" val="0"/>
</p:tagLst>
</file>

<file path=ppt/tags/tag22.xml><?xml version="1.0" encoding="utf-8"?>
<p:tagLst xmlns:a="http://schemas.openxmlformats.org/drawingml/2006/main" xmlns:r="http://schemas.openxmlformats.org/officeDocument/2006/relationships" xmlns:p="http://schemas.openxmlformats.org/presentationml/2006/main">
  <p:tag name="GENSWF_SLIDE_TITLE" val="3-3"/>
  <p:tag name="GENSWF_ADVANCE_TIME" val="0.00"/>
  <p:tag name="ISPRING_SLIDE_INDENT_LEVEL" val="0"/>
  <p:tag name="ISPRING_CUSTOM_TIMING_USED" val="0"/>
</p:tagLst>
</file>

<file path=ppt/tags/tag23.xml><?xml version="1.0" encoding="utf-8"?>
<p:tagLst xmlns:a="http://schemas.openxmlformats.org/drawingml/2006/main" xmlns:r="http://schemas.openxmlformats.org/officeDocument/2006/relationships" xmlns:p="http://schemas.openxmlformats.org/presentationml/2006/main">
  <p:tag name="GENSWF_SLIDE_TITLE" val="3-4"/>
  <p:tag name="GENSWF_ADVANCE_TIME" val="0.00"/>
  <p:tag name="ISPRING_SLIDE_INDENT_LEVEL" val="0"/>
  <p:tag name="ISPRING_CUSTOM_TIMING_USED" val="0"/>
</p:tagLst>
</file>

<file path=ppt/tags/tag24.xml><?xml version="1.0" encoding="utf-8"?>
<p:tagLst xmlns:a="http://schemas.openxmlformats.org/drawingml/2006/main" xmlns:r="http://schemas.openxmlformats.org/officeDocument/2006/relationships" xmlns:p="http://schemas.openxmlformats.org/presentationml/2006/main">
  <p:tag name="GENSWF_SLIDE_TITLE" val="3-4"/>
  <p:tag name="GENSWF_ADVANCE_TIME" val="0.00"/>
  <p:tag name="ISPRING_SLIDE_INDENT_LEVEL" val="0"/>
  <p:tag name="ISPRING_CUSTOM_TIMING_USED" val="0"/>
</p:tagLst>
</file>

<file path=ppt/tags/tag25.xml><?xml version="1.0" encoding="utf-8"?>
<p:tagLst xmlns:a="http://schemas.openxmlformats.org/drawingml/2006/main" xmlns:r="http://schemas.openxmlformats.org/officeDocument/2006/relationships" xmlns:p="http://schemas.openxmlformats.org/presentationml/2006/main">
  <p:tag name="GENSWF_SLIDE_TITLE" val="4-1"/>
  <p:tag name="GENSWF_ADVANCE_TIME" val="0.00"/>
  <p:tag name="ISPRING_SLIDE_INDENT_LEVEL" val="0"/>
  <p:tag name="ISPRING_CUSTOM_TIMING_USED" val="0"/>
</p:tagLst>
</file>

<file path=ppt/tags/tag26.xml><?xml version="1.0" encoding="utf-8"?>
<p:tagLst xmlns:a="http://schemas.openxmlformats.org/drawingml/2006/main" xmlns:r="http://schemas.openxmlformats.org/officeDocument/2006/relationships" xmlns:p="http://schemas.openxmlformats.org/presentationml/2006/main">
  <p:tag name="GENSWF_SLIDE_TITLE" val="4-1"/>
  <p:tag name="GENSWF_ADVANCE_TIME" val="0.00"/>
  <p:tag name="ISPRING_SLIDE_INDENT_LEVEL" val="0"/>
  <p:tag name="ISPRING_CUSTOM_TIMING_USED" val="0"/>
</p:tagLst>
</file>

<file path=ppt/tags/tag27.xml><?xml version="1.0" encoding="utf-8"?>
<p:tagLst xmlns:a="http://schemas.openxmlformats.org/drawingml/2006/main" xmlns:r="http://schemas.openxmlformats.org/officeDocument/2006/relationships" xmlns:p="http://schemas.openxmlformats.org/presentationml/2006/main">
  <p:tag name="GENSWF_SLIDE_TITLE" val="4-2"/>
  <p:tag name="GENSWF_ADVANCE_TIME" val="0.00"/>
  <p:tag name="ISPRING_SLIDE_INDENT_LEVEL" val="0"/>
  <p:tag name="ISPRING_CUSTOM_TIMING_USED" val="0"/>
</p:tagLst>
</file>

<file path=ppt/tags/tag28.xml><?xml version="1.0" encoding="utf-8"?>
<p:tagLst xmlns:a="http://schemas.openxmlformats.org/drawingml/2006/main" xmlns:r="http://schemas.openxmlformats.org/officeDocument/2006/relationships" xmlns:p="http://schemas.openxmlformats.org/presentationml/2006/main">
  <p:tag name="GENSWF_SLIDE_TITLE" val="4-2"/>
  <p:tag name="GENSWF_ADVANCE_TIME" val="0.00"/>
  <p:tag name="ISPRING_SLIDE_INDENT_LEVEL" val="0"/>
  <p:tag name="ISPRING_CUSTOM_TIMING_USED" val="0"/>
</p:tagLst>
</file>

<file path=ppt/tags/tag29.xml><?xml version="1.0" encoding="utf-8"?>
<p:tagLst xmlns:a="http://schemas.openxmlformats.org/drawingml/2006/main" xmlns:r="http://schemas.openxmlformats.org/officeDocument/2006/relationships" xmlns:p="http://schemas.openxmlformats.org/presentationml/2006/main">
  <p:tag name="GENSWF_SLIDE_TITLE" val="4-3"/>
  <p:tag name="GENSWF_ADVANCE_TIME" val="0.00"/>
  <p:tag name="ISPRING_SLIDE_INDENT_LEVEL" val="0"/>
  <p:tag name="ISPRING_CUSTOM_TIMING_USED" val="0"/>
</p:tagLst>
</file>

<file path=ppt/tags/tag30.xml><?xml version="1.0" encoding="utf-8"?>
<p:tagLst xmlns:a="http://schemas.openxmlformats.org/drawingml/2006/main" xmlns:r="http://schemas.openxmlformats.org/officeDocument/2006/relationships" xmlns:p="http://schemas.openxmlformats.org/presentationml/2006/main">
  <p:tag name="GENSWF_SLIDE_TITLE" val="4-3"/>
  <p:tag name="GENSWF_ADVANCE_TIME" val="0.00"/>
  <p:tag name="ISPRING_SLIDE_INDENT_LEVEL" val="0"/>
  <p:tag name="ISPRING_CUSTOM_TIMING_USED" val="0"/>
</p:tagLst>
</file>

<file path=ppt/tags/tag31.xml><?xml version="1.0" encoding="utf-8"?>
<p:tagLst xmlns:a="http://schemas.openxmlformats.org/drawingml/2006/main" xmlns:r="http://schemas.openxmlformats.org/officeDocument/2006/relationships" xmlns:p="http://schemas.openxmlformats.org/presentationml/2006/main">
  <p:tag name="GENSWF_SLIDE_TITLE" val="4-4"/>
  <p:tag name="GENSWF_ADVANCE_TIME" val="0.00"/>
  <p:tag name="ISPRING_SLIDE_INDENT_LEVEL" val="0"/>
  <p:tag name="ISPRING_CUSTOM_TIMING_USED" val="0"/>
</p:tagLst>
</file>

<file path=ppt/tags/tag32.xml><?xml version="1.0" encoding="utf-8"?>
<p:tagLst xmlns:a="http://schemas.openxmlformats.org/drawingml/2006/main" xmlns:r="http://schemas.openxmlformats.org/officeDocument/2006/relationships" xmlns:p="http://schemas.openxmlformats.org/presentationml/2006/main">
  <p:tag name="GENSWF_SLIDE_TITLE" val="4-4"/>
  <p:tag name="GENSWF_ADVANCE_TIME" val="0.00"/>
  <p:tag name="ISPRING_SLIDE_INDENT_LEVEL" val="0"/>
  <p:tag name="ISPRING_CUSTOM_TIMING_USED" val="0"/>
</p:tagLst>
</file>

<file path=ppt/tags/tag33.xml><?xml version="1.0" encoding="utf-8"?>
<p:tagLst xmlns:a="http://schemas.openxmlformats.org/drawingml/2006/main" xmlns:r="http://schemas.openxmlformats.org/officeDocument/2006/relationships" xmlns:p="http://schemas.openxmlformats.org/presentationml/2006/main">
  <p:tag name="GENSWF_SLIDE_TITLE" val="5-1"/>
  <p:tag name="GENSWF_ADVANCE_TIME" val="0.00"/>
  <p:tag name="ISPRING_SLIDE_INDENT_LEVEL" val="0"/>
  <p:tag name="ISPRING_CUSTOM_TIMING_USED" val="0"/>
</p:tagLst>
</file>

<file path=ppt/tags/tag34.xml><?xml version="1.0" encoding="utf-8"?>
<p:tagLst xmlns:a="http://schemas.openxmlformats.org/drawingml/2006/main" xmlns:r="http://schemas.openxmlformats.org/officeDocument/2006/relationships" xmlns:p="http://schemas.openxmlformats.org/presentationml/2006/main">
  <p:tag name="GENSWF_SLIDE_TITLE" val="5-1"/>
  <p:tag name="GENSWF_ADVANCE_TIME" val="0.00"/>
  <p:tag name="ISPRING_SLIDE_INDENT_LEVEL" val="0"/>
  <p:tag name="ISPRING_CUSTOM_TIMING_USED" val="0"/>
</p:tagLst>
</file>

<file path=ppt/tags/tag35.xml><?xml version="1.0" encoding="utf-8"?>
<p:tagLst xmlns:a="http://schemas.openxmlformats.org/drawingml/2006/main" xmlns:r="http://schemas.openxmlformats.org/officeDocument/2006/relationships" xmlns:p="http://schemas.openxmlformats.org/presentationml/2006/main">
  <p:tag name="GENSWF_SLIDE_TITLE" val="5-2"/>
  <p:tag name="GENSWF_ADVANCE_TIME" val="0.00"/>
  <p:tag name="ISPRING_SLIDE_INDENT_LEVEL" val="0"/>
  <p:tag name="ISPRING_CUSTOM_TIMING_USED" val="0"/>
</p:tagLst>
</file>

<file path=ppt/tags/tag36.xml><?xml version="1.0" encoding="utf-8"?>
<p:tagLst xmlns:a="http://schemas.openxmlformats.org/drawingml/2006/main" xmlns:r="http://schemas.openxmlformats.org/officeDocument/2006/relationships" xmlns:p="http://schemas.openxmlformats.org/presentationml/2006/main">
  <p:tag name="GENSWF_SLIDE_TITLE" val="5-2"/>
  <p:tag name="GENSWF_ADVANCE_TIME" val="0.00"/>
  <p:tag name="ISPRING_SLIDE_INDENT_LEVEL" val="0"/>
  <p:tag name="ISPRING_CUSTOM_TIMING_USED" val="0"/>
</p:tagLst>
</file>

<file path=ppt/tags/tag37.xml><?xml version="1.0" encoding="utf-8"?>
<p:tagLst xmlns:a="http://schemas.openxmlformats.org/drawingml/2006/main" xmlns:r="http://schemas.openxmlformats.org/officeDocument/2006/relationships" xmlns:p="http://schemas.openxmlformats.org/presentationml/2006/main">
  <p:tag name="GENSWF_SLIDE_TITLE" val="5-3"/>
  <p:tag name="GENSWF_ADVANCE_TIME" val="0.00"/>
  <p:tag name="ISPRING_SLIDE_INDENT_LEVEL" val="0"/>
  <p:tag name="ISPRING_CUSTOM_TIMING_USED" val="0"/>
</p:tagLst>
</file>

<file path=ppt/tags/tag38.xml><?xml version="1.0" encoding="utf-8"?>
<p:tagLst xmlns:a="http://schemas.openxmlformats.org/drawingml/2006/main" xmlns:r="http://schemas.openxmlformats.org/officeDocument/2006/relationships" xmlns:p="http://schemas.openxmlformats.org/presentationml/2006/main">
  <p:tag name="GENSWF_SLIDE_TITLE" val="5-3"/>
  <p:tag name="GENSWF_ADVANCE_TIME" val="0.00"/>
  <p:tag name="ISPRING_SLIDE_INDENT_LEVEL" val="0"/>
  <p:tag name="ISPRING_CUSTOM_TIMING_USED" val="0"/>
</p:tagLst>
</file>

<file path=ppt/tags/tag39.xml><?xml version="1.0" encoding="utf-8"?>
<p:tagLst xmlns:a="http://schemas.openxmlformats.org/drawingml/2006/main" xmlns:r="http://schemas.openxmlformats.org/officeDocument/2006/relationships" xmlns:p="http://schemas.openxmlformats.org/presentationml/2006/main">
  <p:tag name="GENSWF_SLIDE_TITLE" val="5-4"/>
  <p:tag name="GENSWF_ADVANCE_TIME" val="0.00"/>
  <p:tag name="ISPRING_SLIDE_INDENT_LEVEL" val="0"/>
  <p:tag name="ISPRING_CUSTOM_TIMING_USED" val="0"/>
</p:tagLst>
</file>

<file path=ppt/tags/tag40.xml><?xml version="1.0" encoding="utf-8"?>
<p:tagLst xmlns:a="http://schemas.openxmlformats.org/drawingml/2006/main" xmlns:r="http://schemas.openxmlformats.org/officeDocument/2006/relationships" xmlns:p="http://schemas.openxmlformats.org/presentationml/2006/main">
  <p:tag name="GENSWF_SLIDE_TITLE" val="5-4"/>
  <p:tag name="GENSWF_ADVANCE_TIME" val="0.00"/>
  <p:tag name="ISPRING_SLIDE_INDENT_LEVEL" val="0"/>
  <p:tag name="ISPRING_CUSTOM_TIMING_USED" val="0"/>
</p:tagLst>
</file>

<file path=ppt/theme/theme1.xml><?xml version="1.0" encoding="utf-8"?>
<a:theme xmlns:a="http://schemas.openxmlformats.org/drawingml/2006/main" name="Discipleship_Ministries_template">
  <a:themeElements>
    <a:clrScheme name="Plaza">
      <a:dk1>
        <a:sysClr val="windowText" lastClr="000000"/>
      </a:dk1>
      <a:lt1>
        <a:sysClr val="window" lastClr="FFFFFF"/>
      </a:lt1>
      <a:dk2>
        <a:srgbClr val="333333"/>
      </a:dk2>
      <a:lt2>
        <a:srgbClr val="CCCCCC"/>
      </a:lt2>
      <a:accent1>
        <a:srgbClr val="990000"/>
      </a:accent1>
      <a:accent2>
        <a:srgbClr val="580101"/>
      </a:accent2>
      <a:accent3>
        <a:srgbClr val="E94A00"/>
      </a:accent3>
      <a:accent4>
        <a:srgbClr val="EB8F00"/>
      </a:accent4>
      <a:accent5>
        <a:srgbClr val="A4A4A4"/>
      </a:accent5>
      <a:accent6>
        <a:srgbClr val="666666"/>
      </a:accent6>
      <a:hlink>
        <a:srgbClr val="D01010"/>
      </a:hlink>
      <a:folHlink>
        <a:srgbClr val="E6682E"/>
      </a:folHlink>
    </a:clrScheme>
    <a:fontScheme name="Office 2">
      <a:majorFont>
        <a:latin typeface="Calibri"/>
        <a:ea typeface=""/>
        <a:cs typeface=""/>
        <a:font script="Jpan" typeface="ＭＳ 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ＭＳ Ｐ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itle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ontent Slide 1 - Whi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Discipleship Min2">
  <a:themeElements>
    <a:clrScheme name="Default">
      <a:dk1>
        <a:srgbClr val="2F2B20"/>
      </a:dk1>
      <a:lt1>
        <a:srgbClr val="0F182F"/>
      </a:lt1>
      <a:dk2>
        <a:srgbClr val="A7A7A7"/>
      </a:dk2>
      <a:lt2>
        <a:srgbClr val="535353"/>
      </a:lt2>
      <a:accent1>
        <a:srgbClr val="6E0A00"/>
      </a:accent1>
      <a:accent2>
        <a:srgbClr val="9CBEBD"/>
      </a:accent2>
      <a:accent3>
        <a:srgbClr val="D2CB6C"/>
      </a:accent3>
      <a:accent4>
        <a:srgbClr val="95A39D"/>
      </a:accent4>
      <a:accent5>
        <a:srgbClr val="C89F5D"/>
      </a:accent5>
      <a:accent6>
        <a:srgbClr val="B1A089"/>
      </a:accent6>
      <a:hlink>
        <a:srgbClr val="0000FF"/>
      </a:hlink>
      <a:folHlink>
        <a:srgbClr val="FF00FF"/>
      </a:folHlink>
    </a:clrScheme>
    <a:fontScheme name="Default">
      <a:majorFont>
        <a:latin typeface="Helvetica"/>
        <a:ea typeface="Helvetica"/>
        <a:cs typeface="Helvetica"/>
      </a:majorFont>
      <a:minorFont>
        <a:latin typeface="Avenir"/>
        <a:ea typeface="Avenir"/>
        <a:cs typeface="Avenir"/>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rotWithShape="0">
              <a:srgbClr val="000000">
                <a:alpha val="60000"/>
              </a:srgbClr>
            </a:outerShdw>
          </a:effectLst>
        </a:effectStyle>
        <a:effectStyle>
          <a:effectLst>
            <a:outerShdw blurRad="50800" dist="25400" rotWithShape="0">
              <a:srgbClr val="000000">
                <a:alpha val="60000"/>
              </a:srgbClr>
            </a:outerShdw>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6E0A00"/>
          </a:solidFill>
          <a:prstDash val="solid"/>
          <a:bevel/>
        </a:ln>
        <a:effectLst>
          <a:outerShdw blurRad="50800" dist="25400" rotWithShape="0">
            <a:srgbClr val="000000">
              <a:alpha val="60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2F2B2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6E0A00"/>
          </a:solidFill>
          <a:prstDash val="solid"/>
          <a:bevel/>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2F2B2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4389</TotalTime>
  <Words>666</Words>
  <Application>Microsoft Office PowerPoint</Application>
  <PresentationFormat>On-screen Show (16:9)</PresentationFormat>
  <Paragraphs>157</Paragraphs>
  <Slides>43</Slides>
  <Notes>42</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43</vt:i4>
      </vt:variant>
    </vt:vector>
  </HeadingPairs>
  <TitlesOfParts>
    <vt:vector size="52" baseType="lpstr">
      <vt:lpstr>ＭＳ Ｐゴシック</vt:lpstr>
      <vt:lpstr>Arial</vt:lpstr>
      <vt:lpstr>Avenir</vt:lpstr>
      <vt:lpstr>Calibri</vt:lpstr>
      <vt:lpstr>Cambria</vt:lpstr>
      <vt:lpstr>Discipleship_Ministries_template</vt:lpstr>
      <vt:lpstr>Title Slide</vt:lpstr>
      <vt:lpstr>Content Slide 1 - White</vt:lpstr>
      <vt:lpstr>Discipleship Min2</vt:lpstr>
      <vt:lpstr>WESLEY AND  THE METHODISTS</vt:lpstr>
      <vt:lpstr>PowerPoint Presentation</vt:lpstr>
      <vt:lpstr>Reverend Samuel Wesley was what kind of priest.</vt:lpstr>
      <vt:lpstr>Anglican Priest</vt:lpstr>
      <vt:lpstr>What rectory did Rev. Samuel Wesley serve at for 35 years?</vt:lpstr>
      <vt:lpstr>Epworth</vt:lpstr>
      <vt:lpstr>Who is said to have started prayer meetings in the home?  </vt:lpstr>
      <vt:lpstr>Susanna started having prayer meetings in their home when in Samuel’s absence she was not satisfied with the replacement.   She stood up to Samuel so that she would not be judged guilty for neglecting the opportunity to do good to souls. (Children, servants and others were invited.)</vt:lpstr>
      <vt:lpstr>What was the “Holy Club”?</vt:lpstr>
      <vt:lpstr>It was during his years of study at Oxford University that Samuel is credited with founding  the “Holy Club,”  which John eventually joined and then took over leadership. This group became known as the Methodists because of their method of engaging study and faith. </vt:lpstr>
      <vt:lpstr>What is the official statement that describes The United Methodist Church’s vision for the world and its communities?</vt:lpstr>
      <vt:lpstr>The Mission of The United Methodist Church</vt:lpstr>
      <vt:lpstr>“This means that all Christians are called to minister wherever Christ would have them serve and witness in deeds and words that heal and free.”   Where do we find this statement?   </vt:lpstr>
      <vt:lpstr> Paragraph 128 of the 2016 Book of Discipline</vt:lpstr>
      <vt:lpstr>What is the unique organizational structure that enables local United Methodist churches to function as vital parts of a global church called?</vt:lpstr>
      <vt:lpstr>The Connectional System</vt:lpstr>
      <vt:lpstr>What book contains the official statements of doctrine and polity of The United Methodist Church?</vt:lpstr>
      <vt:lpstr>The Book of Discipline</vt:lpstr>
      <vt:lpstr>The "Historical Statement" first appeared in the 1968 edition of The Book of Discipline. It was prepared as a part of the Plan of Union that served as the basis for the 1968 merger of what two denominations?</vt:lpstr>
      <vt:lpstr> The Methodist Church and The Evangelical United Brethren Church. </vt:lpstr>
      <vt:lpstr>  The lives and ministries of what two brothers mark the origin and common roots with other Methodist and Wesleyan bodies?</vt:lpstr>
      <vt:lpstr>  John Wesley (1703-1791) and his brother, Charles (1707-1788)</vt:lpstr>
      <vt:lpstr>How did organized Methodism in America begin?  </vt:lpstr>
      <vt:lpstr>As a Lay Movement  (Among its earliest leaders were Robert Strawbridge, an immigrant farmer who organized work about 1760 in Maryland and Virginia, Philip Embury and his cousin Barbara Heck, who began work in New York in 1766, and Captain Thomas Webb, whose labors were instrumental in Methodist beginnings in Philadelphia in 1767.)</vt:lpstr>
      <vt:lpstr>Where was the first conference of Methodist preachers in the colonies was held? </vt:lpstr>
      <vt:lpstr> In Philadelphia in 1773</vt:lpstr>
      <vt:lpstr>What are…? Unmerited blessings from God Job descriptions for ministries Means for discovering God’s will Guarantees of effective service Means of efficient service Securities for health and growth Reveled presence of the Living Christ Guarantor of lasting results?</vt:lpstr>
      <vt:lpstr>Spiritual Gifts</vt:lpstr>
      <vt:lpstr>Name three out of five things spiritual gifts are NOT.</vt:lpstr>
      <vt:lpstr>Acquired skills or natural talents Roles or offices Means of self-gain or division Fruit of the Spirit The same for everyone</vt:lpstr>
      <vt:lpstr>Who gives you spiritual gifts to equip you for service so you are prepared?  </vt:lpstr>
      <vt:lpstr>The Holy Spirit</vt:lpstr>
      <vt:lpstr>Where can you find some of the spiritual gifts listed and their meanings? </vt:lpstr>
      <vt:lpstr>In the Bible  Some references include: Ephesians 4:5 Acts 11:15-16 1 Corinthians 6:19 Romans 12 1 Corinthians 12 Ephesians 4</vt:lpstr>
      <vt:lpstr>What are some examples of God’s Call in the Bible?</vt:lpstr>
      <vt:lpstr>Some of them include: (see page 11/12 in book) God called Moses from a burning bush God called Samuel through a voice in the night God called Isaiah in a vision God called Saul through a blinding light on the road to Damascus  </vt:lpstr>
      <vt:lpstr>Who were class leaders, chairpersons, leaders in prayer, who addressed people on the subject of religion, and gave encouragement and admonition?  These persons described their own experiences and testified to their present joys.  </vt:lpstr>
      <vt:lpstr>Exhorters</vt:lpstr>
      <vt:lpstr>What program trains and equips laypersons to use their spiritual gifts for various kinds of ministry within the areas of leading, caring and communicating?  </vt:lpstr>
      <vt:lpstr>Lay Servant Ministries</vt:lpstr>
      <vt:lpstr>What are the Wesleyan emphases on the understanding of God’s grace?   (must have all three answers)</vt:lpstr>
      <vt:lpstr>Prevenient Grace Justifying Grace Sanctifying Grace</vt:lpstr>
      <vt:lpstr>What’s  YOUR SCORE?</vt:lpstr>
    </vt:vector>
  </TitlesOfParts>
  <Company>GBOD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Horswill-Johnston</dc:creator>
  <cp:lastModifiedBy>Jodi Cataldo</cp:lastModifiedBy>
  <cp:revision>164</cp:revision>
  <cp:lastPrinted>2014-03-25T22:03:37Z</cp:lastPrinted>
  <dcterms:created xsi:type="dcterms:W3CDTF">2014-03-25T13:59:52Z</dcterms:created>
  <dcterms:modified xsi:type="dcterms:W3CDTF">2017-06-13T18:33:16Z</dcterms:modified>
</cp:coreProperties>
</file>